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69" r:id="rId3"/>
    <p:sldId id="257" r:id="rId4"/>
    <p:sldId id="258" r:id="rId5"/>
    <p:sldId id="259" r:id="rId6"/>
    <p:sldId id="261" r:id="rId7"/>
    <p:sldId id="262" r:id="rId8"/>
    <p:sldId id="270" r:id="rId9"/>
    <p:sldId id="267" r:id="rId10"/>
    <p:sldId id="268"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B5AE"/>
    <a:srgbClr val="FF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5277" autoAdjust="0"/>
    <p:restoredTop sz="94660"/>
  </p:normalViewPr>
  <p:slideViewPr>
    <p:cSldViewPr snapToGrid="0">
      <p:cViewPr varScale="1">
        <p:scale>
          <a:sx n="88" d="100"/>
          <a:sy n="88" d="100"/>
        </p:scale>
        <p:origin x="91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smtClean="0"/>
              <a:t>Population</a:t>
            </a:r>
            <a:r>
              <a:rPr lang="en-US" baseline="0" dirty="0" smtClean="0"/>
              <a:t> sheet</a:t>
            </a:r>
            <a:endParaRPr lang="en-US" dirty="0"/>
          </a:p>
        </c:rich>
      </c:tx>
      <c:layout>
        <c:manualLayout>
          <c:xMode val="edge"/>
          <c:yMode val="edge"/>
          <c:x val="0.39807025098425197"/>
          <c:y val="6.0937496251384338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6723417231138724"/>
          <c:y val="0.15281577425284343"/>
          <c:w val="0.81557841757269822"/>
          <c:h val="0.68226190180195589"/>
        </c:manualLayout>
      </c:layout>
      <c:barChart>
        <c:barDir val="col"/>
        <c:grouping val="clustered"/>
        <c:varyColors val="0"/>
        <c:ser>
          <c:idx val="0"/>
          <c:order val="0"/>
          <c:tx>
            <c:strRef>
              <c:f>Sheet1!$B$1</c:f>
              <c:strCache>
                <c:ptCount val="1"/>
                <c:pt idx="0">
                  <c:v>population, milion</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2012</c:v>
                </c:pt>
                <c:pt idx="1">
                  <c:v>2015</c:v>
                </c:pt>
                <c:pt idx="2">
                  <c:v>2017</c:v>
                </c:pt>
                <c:pt idx="3">
                  <c:v>2020</c:v>
                </c:pt>
                <c:pt idx="4">
                  <c:v>2023</c:v>
                </c:pt>
              </c:numCache>
            </c:numRef>
          </c:cat>
          <c:val>
            <c:numRef>
              <c:f>Sheet1!$B$2:$B$6</c:f>
              <c:numCache>
                <c:formatCode>General</c:formatCode>
                <c:ptCount val="5"/>
                <c:pt idx="0">
                  <c:v>150</c:v>
                </c:pt>
                <c:pt idx="1">
                  <c:v>157.80000000000001</c:v>
                </c:pt>
                <c:pt idx="2">
                  <c:v>161.80000000000001</c:v>
                </c:pt>
                <c:pt idx="3">
                  <c:v>167.4</c:v>
                </c:pt>
                <c:pt idx="4">
                  <c:v>172.9</c:v>
                </c:pt>
              </c:numCache>
            </c:numRef>
          </c:val>
        </c:ser>
        <c:dLbls>
          <c:showLegendKey val="0"/>
          <c:showVal val="0"/>
          <c:showCatName val="0"/>
          <c:showSerName val="0"/>
          <c:showPercent val="0"/>
          <c:showBubbleSize val="0"/>
        </c:dLbls>
        <c:gapWidth val="219"/>
        <c:overlap val="-27"/>
        <c:axId val="-1950990608"/>
        <c:axId val="-2036196560"/>
      </c:barChart>
      <c:catAx>
        <c:axId val="-1950990608"/>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smtClean="0"/>
                  <a:t>Year</a:t>
                </a:r>
                <a:endParaRPr lang="en-US" dirty="0"/>
              </a:p>
            </c:rich>
          </c:tx>
          <c:layout/>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36196560"/>
        <c:crosses val="autoZero"/>
        <c:auto val="1"/>
        <c:lblAlgn val="ctr"/>
        <c:lblOffset val="100"/>
        <c:noMultiLvlLbl val="0"/>
      </c:catAx>
      <c:valAx>
        <c:axId val="-203619656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smtClean="0"/>
                  <a:t>Population</a:t>
                </a:r>
                <a:r>
                  <a:rPr lang="en-US" baseline="0" dirty="0" smtClean="0"/>
                  <a:t>, million</a:t>
                </a:r>
                <a:endParaRPr lang="en-US" dirty="0"/>
              </a:p>
            </c:rich>
          </c:tx>
          <c:layout/>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509906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jpeg>
</file>

<file path=ppt/media/image11.jpg>
</file>

<file path=ppt/media/image12.jpeg>
</file>

<file path=ppt/media/image13.jpeg>
</file>

<file path=ppt/media/image14.JPG>
</file>

<file path=ppt/media/image2.png>
</file>

<file path=ppt/media/image3.jpg>
</file>

<file path=ppt/media/image4.jpg>
</file>

<file path=ppt/media/image5.png>
</file>

<file path=ppt/media/image6.jpeg>
</file>

<file path=ppt/media/image7.jp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B91CA3-3F27-41F7-97FF-BA7BB22EB608}" type="datetimeFigureOut">
              <a:rPr lang="en-US" smtClean="0"/>
              <a:t>1/26/2025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CACAAD-62C1-4119-9091-EE323615116E}" type="slidenum">
              <a:rPr lang="en-US" smtClean="0"/>
              <a:t>‹#›</a:t>
            </a:fld>
            <a:endParaRPr lang="en-US"/>
          </a:p>
        </p:txBody>
      </p:sp>
    </p:spTree>
    <p:extLst>
      <p:ext uri="{BB962C8B-B14F-4D97-AF65-F5344CB8AC3E}">
        <p14:creationId xmlns:p14="http://schemas.microsoft.com/office/powerpoint/2010/main" val="7153416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7CACAAD-62C1-4119-9091-EE323615116E}" type="slidenum">
              <a:rPr lang="en-US" smtClean="0"/>
              <a:t>1</a:t>
            </a:fld>
            <a:endParaRPr lang="en-US"/>
          </a:p>
        </p:txBody>
      </p:sp>
    </p:spTree>
    <p:extLst>
      <p:ext uri="{BB962C8B-B14F-4D97-AF65-F5344CB8AC3E}">
        <p14:creationId xmlns:p14="http://schemas.microsoft.com/office/powerpoint/2010/main" val="5771782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49FC873-AABC-4016-B873-7712972A11A1}" type="datetime1">
              <a:rPr lang="en-US" smtClean="0"/>
              <a:t>1/26/2025</a:t>
            </a:fld>
            <a:endParaRPr lang="en-US"/>
          </a:p>
        </p:txBody>
      </p:sp>
      <p:sp>
        <p:nvSpPr>
          <p:cNvPr id="5" name="Footer Placeholder 4"/>
          <p:cNvSpPr>
            <a:spLocks noGrp="1"/>
          </p:cNvSpPr>
          <p:nvPr>
            <p:ph type="ftr" sz="quarter" idx="11"/>
          </p:nvPr>
        </p:nvSpPr>
        <p:spPr/>
        <p:txBody>
          <a:bodyPr/>
          <a:lstStyle/>
          <a:p>
            <a:r>
              <a:rPr lang="en-US" smtClean="0"/>
              <a:t>THE EDGE/Assignment/Powerpoint works</a:t>
            </a:r>
            <a:endParaRPr lang="en-US"/>
          </a:p>
        </p:txBody>
      </p:sp>
      <p:sp>
        <p:nvSpPr>
          <p:cNvPr id="6" name="Slide Number Placeholder 5"/>
          <p:cNvSpPr>
            <a:spLocks noGrp="1"/>
          </p:cNvSpPr>
          <p:nvPr>
            <p:ph type="sldNum" sz="quarter" idx="12"/>
          </p:nvPr>
        </p:nvSpPr>
        <p:spPr/>
        <p:txBody>
          <a:bodyPr/>
          <a:lstStyle/>
          <a:p>
            <a:fld id="{4BFA9862-041B-4060-A13D-7CF636094649}" type="slidenum">
              <a:rPr lang="en-US" smtClean="0"/>
              <a:t>‹#›</a:t>
            </a:fld>
            <a:endParaRPr lang="en-US"/>
          </a:p>
        </p:txBody>
      </p:sp>
    </p:spTree>
    <p:extLst>
      <p:ext uri="{BB962C8B-B14F-4D97-AF65-F5344CB8AC3E}">
        <p14:creationId xmlns:p14="http://schemas.microsoft.com/office/powerpoint/2010/main" val="24829666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8F05A00-59CC-4A20-8316-F5CDCC0C9C08}" type="datetime1">
              <a:rPr lang="en-US" smtClean="0"/>
              <a:t>1/26/2025</a:t>
            </a:fld>
            <a:endParaRPr lang="en-US"/>
          </a:p>
        </p:txBody>
      </p:sp>
      <p:sp>
        <p:nvSpPr>
          <p:cNvPr id="5" name="Footer Placeholder 4"/>
          <p:cNvSpPr>
            <a:spLocks noGrp="1"/>
          </p:cNvSpPr>
          <p:nvPr>
            <p:ph type="ftr" sz="quarter" idx="11"/>
          </p:nvPr>
        </p:nvSpPr>
        <p:spPr/>
        <p:txBody>
          <a:bodyPr/>
          <a:lstStyle/>
          <a:p>
            <a:r>
              <a:rPr lang="en-US" smtClean="0"/>
              <a:t>THE EDGE/Assignment/Powerpoint works</a:t>
            </a:r>
            <a:endParaRPr lang="en-US"/>
          </a:p>
        </p:txBody>
      </p:sp>
      <p:sp>
        <p:nvSpPr>
          <p:cNvPr id="6" name="Slide Number Placeholder 5"/>
          <p:cNvSpPr>
            <a:spLocks noGrp="1"/>
          </p:cNvSpPr>
          <p:nvPr>
            <p:ph type="sldNum" sz="quarter" idx="12"/>
          </p:nvPr>
        </p:nvSpPr>
        <p:spPr/>
        <p:txBody>
          <a:bodyPr/>
          <a:lstStyle/>
          <a:p>
            <a:fld id="{4BFA9862-041B-4060-A13D-7CF636094649}" type="slidenum">
              <a:rPr lang="en-US" smtClean="0"/>
              <a:t>‹#›</a:t>
            </a:fld>
            <a:endParaRPr lang="en-US"/>
          </a:p>
        </p:txBody>
      </p:sp>
    </p:spTree>
    <p:extLst>
      <p:ext uri="{BB962C8B-B14F-4D97-AF65-F5344CB8AC3E}">
        <p14:creationId xmlns:p14="http://schemas.microsoft.com/office/powerpoint/2010/main" val="3964513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18D2498-1A42-4AF2-BEF7-81FF9BCAB18C}" type="datetime1">
              <a:rPr lang="en-US" smtClean="0"/>
              <a:t>1/26/2025</a:t>
            </a:fld>
            <a:endParaRPr lang="en-US"/>
          </a:p>
        </p:txBody>
      </p:sp>
      <p:sp>
        <p:nvSpPr>
          <p:cNvPr id="5" name="Footer Placeholder 4"/>
          <p:cNvSpPr>
            <a:spLocks noGrp="1"/>
          </p:cNvSpPr>
          <p:nvPr>
            <p:ph type="ftr" sz="quarter" idx="11"/>
          </p:nvPr>
        </p:nvSpPr>
        <p:spPr/>
        <p:txBody>
          <a:bodyPr/>
          <a:lstStyle/>
          <a:p>
            <a:r>
              <a:rPr lang="en-US" smtClean="0"/>
              <a:t>THE EDGE/Assignment/Powerpoint works</a:t>
            </a:r>
            <a:endParaRPr lang="en-US"/>
          </a:p>
        </p:txBody>
      </p:sp>
      <p:sp>
        <p:nvSpPr>
          <p:cNvPr id="6" name="Slide Number Placeholder 5"/>
          <p:cNvSpPr>
            <a:spLocks noGrp="1"/>
          </p:cNvSpPr>
          <p:nvPr>
            <p:ph type="sldNum" sz="quarter" idx="12"/>
          </p:nvPr>
        </p:nvSpPr>
        <p:spPr/>
        <p:txBody>
          <a:bodyPr/>
          <a:lstStyle/>
          <a:p>
            <a:fld id="{4BFA9862-041B-4060-A13D-7CF636094649}" type="slidenum">
              <a:rPr lang="en-US" smtClean="0"/>
              <a:t>‹#›</a:t>
            </a:fld>
            <a:endParaRPr lang="en-US"/>
          </a:p>
        </p:txBody>
      </p:sp>
    </p:spTree>
    <p:extLst>
      <p:ext uri="{BB962C8B-B14F-4D97-AF65-F5344CB8AC3E}">
        <p14:creationId xmlns:p14="http://schemas.microsoft.com/office/powerpoint/2010/main" val="6630841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0FFC630-FDA3-4CDC-A564-CA68E174E22C}" type="datetime1">
              <a:rPr lang="en-US" smtClean="0"/>
              <a:t>1/26/2025</a:t>
            </a:fld>
            <a:endParaRPr lang="en-US"/>
          </a:p>
        </p:txBody>
      </p:sp>
      <p:sp>
        <p:nvSpPr>
          <p:cNvPr id="5" name="Footer Placeholder 4"/>
          <p:cNvSpPr>
            <a:spLocks noGrp="1"/>
          </p:cNvSpPr>
          <p:nvPr>
            <p:ph type="ftr" sz="quarter" idx="11"/>
          </p:nvPr>
        </p:nvSpPr>
        <p:spPr/>
        <p:txBody>
          <a:bodyPr/>
          <a:lstStyle/>
          <a:p>
            <a:r>
              <a:rPr lang="en-US" smtClean="0"/>
              <a:t>THE EDGE/Assignment/Powerpoint works</a:t>
            </a:r>
            <a:endParaRPr lang="en-US"/>
          </a:p>
        </p:txBody>
      </p:sp>
      <p:sp>
        <p:nvSpPr>
          <p:cNvPr id="6" name="Slide Number Placeholder 5"/>
          <p:cNvSpPr>
            <a:spLocks noGrp="1"/>
          </p:cNvSpPr>
          <p:nvPr>
            <p:ph type="sldNum" sz="quarter" idx="12"/>
          </p:nvPr>
        </p:nvSpPr>
        <p:spPr/>
        <p:txBody>
          <a:bodyPr/>
          <a:lstStyle/>
          <a:p>
            <a:fld id="{4BFA9862-041B-4060-A13D-7CF636094649}" type="slidenum">
              <a:rPr lang="en-US" smtClean="0"/>
              <a:t>‹#›</a:t>
            </a:fld>
            <a:endParaRPr lang="en-US"/>
          </a:p>
        </p:txBody>
      </p:sp>
    </p:spTree>
    <p:extLst>
      <p:ext uri="{BB962C8B-B14F-4D97-AF65-F5344CB8AC3E}">
        <p14:creationId xmlns:p14="http://schemas.microsoft.com/office/powerpoint/2010/main" val="23193309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67529F-CB5B-47CF-AF32-2EA41782ABA4}" type="datetime1">
              <a:rPr lang="en-US" smtClean="0"/>
              <a:t>1/26/2025</a:t>
            </a:fld>
            <a:endParaRPr lang="en-US"/>
          </a:p>
        </p:txBody>
      </p:sp>
      <p:sp>
        <p:nvSpPr>
          <p:cNvPr id="5" name="Footer Placeholder 4"/>
          <p:cNvSpPr>
            <a:spLocks noGrp="1"/>
          </p:cNvSpPr>
          <p:nvPr>
            <p:ph type="ftr" sz="quarter" idx="11"/>
          </p:nvPr>
        </p:nvSpPr>
        <p:spPr/>
        <p:txBody>
          <a:bodyPr/>
          <a:lstStyle/>
          <a:p>
            <a:r>
              <a:rPr lang="en-US" smtClean="0"/>
              <a:t>THE EDGE/Assignment/Powerpoint works</a:t>
            </a:r>
            <a:endParaRPr lang="en-US"/>
          </a:p>
        </p:txBody>
      </p:sp>
      <p:sp>
        <p:nvSpPr>
          <p:cNvPr id="6" name="Slide Number Placeholder 5"/>
          <p:cNvSpPr>
            <a:spLocks noGrp="1"/>
          </p:cNvSpPr>
          <p:nvPr>
            <p:ph type="sldNum" sz="quarter" idx="12"/>
          </p:nvPr>
        </p:nvSpPr>
        <p:spPr/>
        <p:txBody>
          <a:bodyPr/>
          <a:lstStyle/>
          <a:p>
            <a:fld id="{4BFA9862-041B-4060-A13D-7CF636094649}" type="slidenum">
              <a:rPr lang="en-US" smtClean="0"/>
              <a:t>‹#›</a:t>
            </a:fld>
            <a:endParaRPr lang="en-US"/>
          </a:p>
        </p:txBody>
      </p:sp>
    </p:spTree>
    <p:extLst>
      <p:ext uri="{BB962C8B-B14F-4D97-AF65-F5344CB8AC3E}">
        <p14:creationId xmlns:p14="http://schemas.microsoft.com/office/powerpoint/2010/main" val="32636548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A4BB9DE-5FA2-4728-B245-1264950E2BCE}" type="datetime1">
              <a:rPr lang="en-US" smtClean="0"/>
              <a:t>1/26/2025</a:t>
            </a:fld>
            <a:endParaRPr lang="en-US"/>
          </a:p>
        </p:txBody>
      </p:sp>
      <p:sp>
        <p:nvSpPr>
          <p:cNvPr id="6" name="Footer Placeholder 5"/>
          <p:cNvSpPr>
            <a:spLocks noGrp="1"/>
          </p:cNvSpPr>
          <p:nvPr>
            <p:ph type="ftr" sz="quarter" idx="11"/>
          </p:nvPr>
        </p:nvSpPr>
        <p:spPr/>
        <p:txBody>
          <a:bodyPr/>
          <a:lstStyle/>
          <a:p>
            <a:r>
              <a:rPr lang="en-US" smtClean="0"/>
              <a:t>THE EDGE/Assignment/Powerpoint works</a:t>
            </a:r>
            <a:endParaRPr lang="en-US"/>
          </a:p>
        </p:txBody>
      </p:sp>
      <p:sp>
        <p:nvSpPr>
          <p:cNvPr id="7" name="Slide Number Placeholder 6"/>
          <p:cNvSpPr>
            <a:spLocks noGrp="1"/>
          </p:cNvSpPr>
          <p:nvPr>
            <p:ph type="sldNum" sz="quarter" idx="12"/>
          </p:nvPr>
        </p:nvSpPr>
        <p:spPr/>
        <p:txBody>
          <a:bodyPr/>
          <a:lstStyle/>
          <a:p>
            <a:fld id="{4BFA9862-041B-4060-A13D-7CF636094649}" type="slidenum">
              <a:rPr lang="en-US" smtClean="0"/>
              <a:t>‹#›</a:t>
            </a:fld>
            <a:endParaRPr lang="en-US"/>
          </a:p>
        </p:txBody>
      </p:sp>
    </p:spTree>
    <p:extLst>
      <p:ext uri="{BB962C8B-B14F-4D97-AF65-F5344CB8AC3E}">
        <p14:creationId xmlns:p14="http://schemas.microsoft.com/office/powerpoint/2010/main" val="17105055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4BCC55F-DBFF-4AA6-B70B-3A255C47988B}" type="datetime1">
              <a:rPr lang="en-US" smtClean="0"/>
              <a:t>1/26/2025</a:t>
            </a:fld>
            <a:endParaRPr lang="en-US"/>
          </a:p>
        </p:txBody>
      </p:sp>
      <p:sp>
        <p:nvSpPr>
          <p:cNvPr id="8" name="Footer Placeholder 7"/>
          <p:cNvSpPr>
            <a:spLocks noGrp="1"/>
          </p:cNvSpPr>
          <p:nvPr>
            <p:ph type="ftr" sz="quarter" idx="11"/>
          </p:nvPr>
        </p:nvSpPr>
        <p:spPr/>
        <p:txBody>
          <a:bodyPr/>
          <a:lstStyle/>
          <a:p>
            <a:r>
              <a:rPr lang="en-US" smtClean="0"/>
              <a:t>THE EDGE/Assignment/Powerpoint works</a:t>
            </a:r>
            <a:endParaRPr lang="en-US"/>
          </a:p>
        </p:txBody>
      </p:sp>
      <p:sp>
        <p:nvSpPr>
          <p:cNvPr id="9" name="Slide Number Placeholder 8"/>
          <p:cNvSpPr>
            <a:spLocks noGrp="1"/>
          </p:cNvSpPr>
          <p:nvPr>
            <p:ph type="sldNum" sz="quarter" idx="12"/>
          </p:nvPr>
        </p:nvSpPr>
        <p:spPr/>
        <p:txBody>
          <a:bodyPr/>
          <a:lstStyle/>
          <a:p>
            <a:fld id="{4BFA9862-041B-4060-A13D-7CF636094649}" type="slidenum">
              <a:rPr lang="en-US" smtClean="0"/>
              <a:t>‹#›</a:t>
            </a:fld>
            <a:endParaRPr lang="en-US"/>
          </a:p>
        </p:txBody>
      </p:sp>
    </p:spTree>
    <p:extLst>
      <p:ext uri="{BB962C8B-B14F-4D97-AF65-F5344CB8AC3E}">
        <p14:creationId xmlns:p14="http://schemas.microsoft.com/office/powerpoint/2010/main" val="11405951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F12C854-7069-4824-8A74-FB923B32EFE7}" type="datetime1">
              <a:rPr lang="en-US" smtClean="0"/>
              <a:t>1/26/2025</a:t>
            </a:fld>
            <a:endParaRPr lang="en-US"/>
          </a:p>
        </p:txBody>
      </p:sp>
      <p:sp>
        <p:nvSpPr>
          <p:cNvPr id="4" name="Footer Placeholder 3"/>
          <p:cNvSpPr>
            <a:spLocks noGrp="1"/>
          </p:cNvSpPr>
          <p:nvPr>
            <p:ph type="ftr" sz="quarter" idx="11"/>
          </p:nvPr>
        </p:nvSpPr>
        <p:spPr/>
        <p:txBody>
          <a:bodyPr/>
          <a:lstStyle/>
          <a:p>
            <a:r>
              <a:rPr lang="en-US" smtClean="0"/>
              <a:t>THE EDGE/Assignment/Powerpoint works</a:t>
            </a:r>
            <a:endParaRPr lang="en-US"/>
          </a:p>
        </p:txBody>
      </p:sp>
      <p:sp>
        <p:nvSpPr>
          <p:cNvPr id="5" name="Slide Number Placeholder 4"/>
          <p:cNvSpPr>
            <a:spLocks noGrp="1"/>
          </p:cNvSpPr>
          <p:nvPr>
            <p:ph type="sldNum" sz="quarter" idx="12"/>
          </p:nvPr>
        </p:nvSpPr>
        <p:spPr/>
        <p:txBody>
          <a:bodyPr/>
          <a:lstStyle/>
          <a:p>
            <a:fld id="{4BFA9862-041B-4060-A13D-7CF636094649}" type="slidenum">
              <a:rPr lang="en-US" smtClean="0"/>
              <a:t>‹#›</a:t>
            </a:fld>
            <a:endParaRPr lang="en-US"/>
          </a:p>
        </p:txBody>
      </p:sp>
    </p:spTree>
    <p:extLst>
      <p:ext uri="{BB962C8B-B14F-4D97-AF65-F5344CB8AC3E}">
        <p14:creationId xmlns:p14="http://schemas.microsoft.com/office/powerpoint/2010/main" val="3548080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D5C2D7-B1EB-4915-AD05-E4A17C1A4E20}" type="datetime1">
              <a:rPr lang="en-US" smtClean="0"/>
              <a:t>1/26/2025</a:t>
            </a:fld>
            <a:endParaRPr lang="en-US"/>
          </a:p>
        </p:txBody>
      </p:sp>
      <p:sp>
        <p:nvSpPr>
          <p:cNvPr id="3" name="Footer Placeholder 2"/>
          <p:cNvSpPr>
            <a:spLocks noGrp="1"/>
          </p:cNvSpPr>
          <p:nvPr>
            <p:ph type="ftr" sz="quarter" idx="11"/>
          </p:nvPr>
        </p:nvSpPr>
        <p:spPr/>
        <p:txBody>
          <a:bodyPr/>
          <a:lstStyle/>
          <a:p>
            <a:r>
              <a:rPr lang="en-US" smtClean="0"/>
              <a:t>THE EDGE/Assignment/Powerpoint works</a:t>
            </a:r>
            <a:endParaRPr lang="en-US"/>
          </a:p>
        </p:txBody>
      </p:sp>
      <p:sp>
        <p:nvSpPr>
          <p:cNvPr id="4" name="Slide Number Placeholder 3"/>
          <p:cNvSpPr>
            <a:spLocks noGrp="1"/>
          </p:cNvSpPr>
          <p:nvPr>
            <p:ph type="sldNum" sz="quarter" idx="12"/>
          </p:nvPr>
        </p:nvSpPr>
        <p:spPr/>
        <p:txBody>
          <a:bodyPr/>
          <a:lstStyle/>
          <a:p>
            <a:fld id="{4BFA9862-041B-4060-A13D-7CF636094649}" type="slidenum">
              <a:rPr lang="en-US" smtClean="0"/>
              <a:t>‹#›</a:t>
            </a:fld>
            <a:endParaRPr lang="en-US"/>
          </a:p>
        </p:txBody>
      </p:sp>
    </p:spTree>
    <p:extLst>
      <p:ext uri="{BB962C8B-B14F-4D97-AF65-F5344CB8AC3E}">
        <p14:creationId xmlns:p14="http://schemas.microsoft.com/office/powerpoint/2010/main" val="42838718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207E542-765F-4467-8631-013626316C7C}" type="datetime1">
              <a:rPr lang="en-US" smtClean="0"/>
              <a:t>1/26/2025</a:t>
            </a:fld>
            <a:endParaRPr lang="en-US"/>
          </a:p>
        </p:txBody>
      </p:sp>
      <p:sp>
        <p:nvSpPr>
          <p:cNvPr id="6" name="Footer Placeholder 5"/>
          <p:cNvSpPr>
            <a:spLocks noGrp="1"/>
          </p:cNvSpPr>
          <p:nvPr>
            <p:ph type="ftr" sz="quarter" idx="11"/>
          </p:nvPr>
        </p:nvSpPr>
        <p:spPr/>
        <p:txBody>
          <a:bodyPr/>
          <a:lstStyle/>
          <a:p>
            <a:r>
              <a:rPr lang="en-US" smtClean="0"/>
              <a:t>THE EDGE/Assignment/Powerpoint works</a:t>
            </a:r>
            <a:endParaRPr lang="en-US"/>
          </a:p>
        </p:txBody>
      </p:sp>
      <p:sp>
        <p:nvSpPr>
          <p:cNvPr id="7" name="Slide Number Placeholder 6"/>
          <p:cNvSpPr>
            <a:spLocks noGrp="1"/>
          </p:cNvSpPr>
          <p:nvPr>
            <p:ph type="sldNum" sz="quarter" idx="12"/>
          </p:nvPr>
        </p:nvSpPr>
        <p:spPr/>
        <p:txBody>
          <a:bodyPr/>
          <a:lstStyle/>
          <a:p>
            <a:fld id="{4BFA9862-041B-4060-A13D-7CF636094649}" type="slidenum">
              <a:rPr lang="en-US" smtClean="0"/>
              <a:t>‹#›</a:t>
            </a:fld>
            <a:endParaRPr lang="en-US"/>
          </a:p>
        </p:txBody>
      </p:sp>
    </p:spTree>
    <p:extLst>
      <p:ext uri="{BB962C8B-B14F-4D97-AF65-F5344CB8AC3E}">
        <p14:creationId xmlns:p14="http://schemas.microsoft.com/office/powerpoint/2010/main" val="27539201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DF3252-9F96-4015-BF9F-9C37407151DE}" type="datetime1">
              <a:rPr lang="en-US" smtClean="0"/>
              <a:t>1/26/2025</a:t>
            </a:fld>
            <a:endParaRPr lang="en-US"/>
          </a:p>
        </p:txBody>
      </p:sp>
      <p:sp>
        <p:nvSpPr>
          <p:cNvPr id="6" name="Footer Placeholder 5"/>
          <p:cNvSpPr>
            <a:spLocks noGrp="1"/>
          </p:cNvSpPr>
          <p:nvPr>
            <p:ph type="ftr" sz="quarter" idx="11"/>
          </p:nvPr>
        </p:nvSpPr>
        <p:spPr/>
        <p:txBody>
          <a:bodyPr/>
          <a:lstStyle/>
          <a:p>
            <a:r>
              <a:rPr lang="en-US" smtClean="0"/>
              <a:t>THE EDGE/Assignment/Powerpoint works</a:t>
            </a:r>
            <a:endParaRPr lang="en-US"/>
          </a:p>
        </p:txBody>
      </p:sp>
      <p:sp>
        <p:nvSpPr>
          <p:cNvPr id="7" name="Slide Number Placeholder 6"/>
          <p:cNvSpPr>
            <a:spLocks noGrp="1"/>
          </p:cNvSpPr>
          <p:nvPr>
            <p:ph type="sldNum" sz="quarter" idx="12"/>
          </p:nvPr>
        </p:nvSpPr>
        <p:spPr/>
        <p:txBody>
          <a:bodyPr/>
          <a:lstStyle/>
          <a:p>
            <a:fld id="{4BFA9862-041B-4060-A13D-7CF636094649}" type="slidenum">
              <a:rPr lang="en-US" smtClean="0"/>
              <a:t>‹#›</a:t>
            </a:fld>
            <a:endParaRPr lang="en-US"/>
          </a:p>
        </p:txBody>
      </p:sp>
    </p:spTree>
    <p:extLst>
      <p:ext uri="{BB962C8B-B14F-4D97-AF65-F5344CB8AC3E}">
        <p14:creationId xmlns:p14="http://schemas.microsoft.com/office/powerpoint/2010/main" val="15931584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5CFDA6-7291-457F-97FC-6D49EE60F426}" type="datetime1">
              <a:rPr lang="en-US" smtClean="0"/>
              <a:t>1/26/2025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THE EDGE/Assignment/Powerpoint works</a:t>
            </a:r>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BFA9862-041B-4060-A13D-7CF636094649}" type="slidenum">
              <a:rPr lang="en-US" smtClean="0"/>
              <a:t>‹#›</a:t>
            </a:fld>
            <a:endParaRPr lang="en-US"/>
          </a:p>
        </p:txBody>
      </p:sp>
    </p:spTree>
    <p:extLst>
      <p:ext uri="{BB962C8B-B14F-4D97-AF65-F5344CB8AC3E}">
        <p14:creationId xmlns:p14="http://schemas.microsoft.com/office/powerpoint/2010/main" val="29237652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7" Type="http://schemas.openxmlformats.org/officeDocument/2006/relationships/image" Target="../media/image14.JPG"/><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g"/></Relationships>
</file>

<file path=ppt/slides/_rels/slide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70" name="Freeform 69"/>
          <p:cNvSpPr/>
          <p:nvPr/>
        </p:nvSpPr>
        <p:spPr>
          <a:xfrm>
            <a:off x="0" y="0"/>
            <a:ext cx="12192000" cy="6356350"/>
          </a:xfrm>
          <a:custGeom>
            <a:avLst/>
            <a:gdLst>
              <a:gd name="connsiteX0" fmla="*/ 1002968 w 12156889"/>
              <a:gd name="connsiteY0" fmla="*/ 638610 h 6117221"/>
              <a:gd name="connsiteX1" fmla="*/ 1286671 w 12156889"/>
              <a:gd name="connsiteY1" fmla="*/ 922313 h 6117221"/>
              <a:gd name="connsiteX2" fmla="*/ 1286671 w 12156889"/>
              <a:gd name="connsiteY2" fmla="*/ 1728754 h 6117221"/>
              <a:gd name="connsiteX3" fmla="*/ 1299732 w 12156889"/>
              <a:gd name="connsiteY3" fmla="*/ 1686677 h 6117221"/>
              <a:gd name="connsiteX4" fmla="*/ 1554673 w 12156889"/>
              <a:gd name="connsiteY4" fmla="*/ 1517690 h 6117221"/>
              <a:gd name="connsiteX5" fmla="*/ 1784104 w 12156889"/>
              <a:gd name="connsiteY5" fmla="*/ 1639678 h 6117221"/>
              <a:gd name="connsiteX6" fmla="*/ 1806097 w 12156889"/>
              <a:gd name="connsiteY6" fmla="*/ 1680198 h 6117221"/>
              <a:gd name="connsiteX7" fmla="*/ 1806097 w 12156889"/>
              <a:gd name="connsiteY7" fmla="*/ 1301415 h 6117221"/>
              <a:gd name="connsiteX8" fmla="*/ 2098666 w 12156889"/>
              <a:gd name="connsiteY8" fmla="*/ 1008845 h 6117221"/>
              <a:gd name="connsiteX9" fmla="*/ 2391235 w 12156889"/>
              <a:gd name="connsiteY9" fmla="*/ 1301415 h 6117221"/>
              <a:gd name="connsiteX10" fmla="*/ 2391235 w 12156889"/>
              <a:gd name="connsiteY10" fmla="*/ 1712820 h 6117221"/>
              <a:gd name="connsiteX11" fmla="*/ 2399350 w 12156889"/>
              <a:gd name="connsiteY11" fmla="*/ 1686677 h 6117221"/>
              <a:gd name="connsiteX12" fmla="*/ 2654291 w 12156889"/>
              <a:gd name="connsiteY12" fmla="*/ 1517690 h 6117221"/>
              <a:gd name="connsiteX13" fmla="*/ 2930974 w 12156889"/>
              <a:gd name="connsiteY13" fmla="*/ 1794374 h 6117221"/>
              <a:gd name="connsiteX14" fmla="*/ 2930974 w 12156889"/>
              <a:gd name="connsiteY14" fmla="*/ 1938328 h 6117221"/>
              <a:gd name="connsiteX15" fmla="*/ 2956144 w 12156889"/>
              <a:gd name="connsiteY15" fmla="*/ 1891958 h 6117221"/>
              <a:gd name="connsiteX16" fmla="*/ 3201195 w 12156889"/>
              <a:gd name="connsiteY16" fmla="*/ 1761665 h 6117221"/>
              <a:gd name="connsiteX17" fmla="*/ 3496718 w 12156889"/>
              <a:gd name="connsiteY17" fmla="*/ 2057188 h 6117221"/>
              <a:gd name="connsiteX18" fmla="*/ 3496717 w 12156889"/>
              <a:gd name="connsiteY18" fmla="*/ 3755953 h 6117221"/>
              <a:gd name="connsiteX19" fmla="*/ 3201194 w 12156889"/>
              <a:gd name="connsiteY19" fmla="*/ 4051476 h 6117221"/>
              <a:gd name="connsiteX20" fmla="*/ 3201195 w 12156889"/>
              <a:gd name="connsiteY20" fmla="*/ 4051475 h 6117221"/>
              <a:gd name="connsiteX21" fmla="*/ 2956144 w 12156889"/>
              <a:gd name="connsiteY21" fmla="*/ 3921182 h 6117221"/>
              <a:gd name="connsiteX22" fmla="*/ 2930974 w 12156889"/>
              <a:gd name="connsiteY22" fmla="*/ 3874812 h 6117221"/>
              <a:gd name="connsiteX23" fmla="*/ 2930974 w 12156889"/>
              <a:gd name="connsiteY23" fmla="*/ 4264586 h 6117221"/>
              <a:gd name="connsiteX24" fmla="*/ 2654291 w 12156889"/>
              <a:gd name="connsiteY24" fmla="*/ 4541270 h 6117221"/>
              <a:gd name="connsiteX25" fmla="*/ 2399350 w 12156889"/>
              <a:gd name="connsiteY25" fmla="*/ 4372284 h 6117221"/>
              <a:gd name="connsiteX26" fmla="*/ 2391234 w 12156889"/>
              <a:gd name="connsiteY26" fmla="*/ 4346138 h 6117221"/>
              <a:gd name="connsiteX27" fmla="*/ 2391234 w 12156889"/>
              <a:gd name="connsiteY27" fmla="*/ 4757549 h 6117221"/>
              <a:gd name="connsiteX28" fmla="*/ 2098665 w 12156889"/>
              <a:gd name="connsiteY28" fmla="*/ 5050118 h 6117221"/>
              <a:gd name="connsiteX29" fmla="*/ 2098666 w 12156889"/>
              <a:gd name="connsiteY29" fmla="*/ 5050117 h 6117221"/>
              <a:gd name="connsiteX30" fmla="*/ 1806097 w 12156889"/>
              <a:gd name="connsiteY30" fmla="*/ 4757548 h 6117221"/>
              <a:gd name="connsiteX31" fmla="*/ 1806097 w 12156889"/>
              <a:gd name="connsiteY31" fmla="*/ 4378763 h 6117221"/>
              <a:gd name="connsiteX32" fmla="*/ 1784104 w 12156889"/>
              <a:gd name="connsiteY32" fmla="*/ 4419283 h 6117221"/>
              <a:gd name="connsiteX33" fmla="*/ 1554673 w 12156889"/>
              <a:gd name="connsiteY33" fmla="*/ 4541270 h 6117221"/>
              <a:gd name="connsiteX34" fmla="*/ 1299732 w 12156889"/>
              <a:gd name="connsiteY34" fmla="*/ 4372284 h 6117221"/>
              <a:gd name="connsiteX35" fmla="*/ 1286670 w 12156889"/>
              <a:gd name="connsiteY35" fmla="*/ 4330205 h 6117221"/>
              <a:gd name="connsiteX36" fmla="*/ 1286670 w 12156889"/>
              <a:gd name="connsiteY36" fmla="*/ 5133993 h 6117221"/>
              <a:gd name="connsiteX37" fmla="*/ 1002967 w 12156889"/>
              <a:gd name="connsiteY37" fmla="*/ 5417696 h 6117221"/>
              <a:gd name="connsiteX38" fmla="*/ 1002968 w 12156889"/>
              <a:gd name="connsiteY38" fmla="*/ 5417695 h 6117221"/>
              <a:gd name="connsiteX39" fmla="*/ 719265 w 12156889"/>
              <a:gd name="connsiteY39" fmla="*/ 5133992 h 6117221"/>
              <a:gd name="connsiteX40" fmla="*/ 719265 w 12156889"/>
              <a:gd name="connsiteY40" fmla="*/ 4247946 h 6117221"/>
              <a:gd name="connsiteX41" fmla="*/ 706998 w 12156889"/>
              <a:gd name="connsiteY41" fmla="*/ 4287465 h 6117221"/>
              <a:gd name="connsiteX42" fmla="*/ 367957 w 12156889"/>
              <a:gd name="connsiteY42" fmla="*/ 4512196 h 6117221"/>
              <a:gd name="connsiteX43" fmla="*/ 0 w 12156889"/>
              <a:gd name="connsiteY43" fmla="*/ 4144239 h 6117221"/>
              <a:gd name="connsiteX44" fmla="*/ 0 w 12156889"/>
              <a:gd name="connsiteY44" fmla="*/ 2038050 h 6117221"/>
              <a:gd name="connsiteX45" fmla="*/ 367957 w 12156889"/>
              <a:gd name="connsiteY45" fmla="*/ 1670093 h 6117221"/>
              <a:gd name="connsiteX46" fmla="*/ 706998 w 12156889"/>
              <a:gd name="connsiteY46" fmla="*/ 1894825 h 6117221"/>
              <a:gd name="connsiteX47" fmla="*/ 719265 w 12156889"/>
              <a:gd name="connsiteY47" fmla="*/ 1934344 h 6117221"/>
              <a:gd name="connsiteX48" fmla="*/ 719265 w 12156889"/>
              <a:gd name="connsiteY48" fmla="*/ 922313 h 6117221"/>
              <a:gd name="connsiteX49" fmla="*/ 1002968 w 12156889"/>
              <a:gd name="connsiteY49" fmla="*/ 638610 h 6117221"/>
              <a:gd name="connsiteX50" fmla="*/ 10509223 w 12156889"/>
              <a:gd name="connsiteY50" fmla="*/ 0 h 6117221"/>
              <a:gd name="connsiteX51" fmla="*/ 10767504 w 12156889"/>
              <a:gd name="connsiteY51" fmla="*/ 258281 h 6117221"/>
              <a:gd name="connsiteX52" fmla="*/ 10767504 w 12156889"/>
              <a:gd name="connsiteY52" fmla="*/ 970597 h 6117221"/>
              <a:gd name="connsiteX53" fmla="*/ 10774602 w 12156889"/>
              <a:gd name="connsiteY53" fmla="*/ 900182 h 6117221"/>
              <a:gd name="connsiteX54" fmla="*/ 11116941 w 12156889"/>
              <a:gd name="connsiteY54" fmla="*/ 621168 h 6117221"/>
              <a:gd name="connsiteX55" fmla="*/ 11466379 w 12156889"/>
              <a:gd name="connsiteY55" fmla="*/ 970606 h 6117221"/>
              <a:gd name="connsiteX56" fmla="*/ 11466379 w 12156889"/>
              <a:gd name="connsiteY56" fmla="*/ 2047180 h 6117221"/>
              <a:gd name="connsiteX57" fmla="*/ 11510071 w 12156889"/>
              <a:gd name="connsiteY57" fmla="*/ 1994224 h 6117221"/>
              <a:gd name="connsiteX58" fmla="*/ 11777992 w 12156889"/>
              <a:gd name="connsiteY58" fmla="*/ 1883247 h 6117221"/>
              <a:gd name="connsiteX59" fmla="*/ 12156889 w 12156889"/>
              <a:gd name="connsiteY59" fmla="*/ 2262144 h 6117221"/>
              <a:gd name="connsiteX60" fmla="*/ 12156889 w 12156889"/>
              <a:gd name="connsiteY60" fmla="*/ 3794160 h 6117221"/>
              <a:gd name="connsiteX61" fmla="*/ 11777992 w 12156889"/>
              <a:gd name="connsiteY61" fmla="*/ 4173057 h 6117221"/>
              <a:gd name="connsiteX62" fmla="*/ 11510071 w 12156889"/>
              <a:gd name="connsiteY62" fmla="*/ 4062081 h 6117221"/>
              <a:gd name="connsiteX63" fmla="*/ 11466378 w 12156889"/>
              <a:gd name="connsiteY63" fmla="*/ 4009124 h 6117221"/>
              <a:gd name="connsiteX64" fmla="*/ 11466378 w 12156889"/>
              <a:gd name="connsiteY64" fmla="*/ 4785971 h 6117221"/>
              <a:gd name="connsiteX65" fmla="*/ 11116940 w 12156889"/>
              <a:gd name="connsiteY65" fmla="*/ 5135409 h 6117221"/>
              <a:gd name="connsiteX66" fmla="*/ 11116941 w 12156889"/>
              <a:gd name="connsiteY66" fmla="*/ 5135408 h 6117221"/>
              <a:gd name="connsiteX67" fmla="*/ 10774602 w 12156889"/>
              <a:gd name="connsiteY67" fmla="*/ 4856394 h 6117221"/>
              <a:gd name="connsiteX68" fmla="*/ 10767503 w 12156889"/>
              <a:gd name="connsiteY68" fmla="*/ 4785972 h 6117221"/>
              <a:gd name="connsiteX69" fmla="*/ 10767503 w 12156889"/>
              <a:gd name="connsiteY69" fmla="*/ 5858940 h 6117221"/>
              <a:gd name="connsiteX70" fmla="*/ 10509222 w 12156889"/>
              <a:gd name="connsiteY70" fmla="*/ 6117221 h 6117221"/>
              <a:gd name="connsiteX71" fmla="*/ 10509223 w 12156889"/>
              <a:gd name="connsiteY71" fmla="*/ 6117220 h 6117221"/>
              <a:gd name="connsiteX72" fmla="*/ 10250942 w 12156889"/>
              <a:gd name="connsiteY72" fmla="*/ 5858939 h 6117221"/>
              <a:gd name="connsiteX73" fmla="*/ 10250942 w 12156889"/>
              <a:gd name="connsiteY73" fmla="*/ 4349876 h 6117221"/>
              <a:gd name="connsiteX74" fmla="*/ 9974258 w 12156889"/>
              <a:gd name="connsiteY74" fmla="*/ 4626560 h 6117221"/>
              <a:gd name="connsiteX75" fmla="*/ 9697574 w 12156889"/>
              <a:gd name="connsiteY75" fmla="*/ 4349876 h 6117221"/>
              <a:gd name="connsiteX76" fmla="*/ 9697574 w 12156889"/>
              <a:gd name="connsiteY76" fmla="*/ 3939054 h 6117221"/>
              <a:gd name="connsiteX77" fmla="*/ 9662912 w 12156889"/>
              <a:gd name="connsiteY77" fmla="*/ 3981065 h 6117221"/>
              <a:gd name="connsiteX78" fmla="*/ 9456035 w 12156889"/>
              <a:gd name="connsiteY78" fmla="*/ 4066756 h 6117221"/>
              <a:gd name="connsiteX79" fmla="*/ 9456036 w 12156889"/>
              <a:gd name="connsiteY79" fmla="*/ 4066755 h 6117221"/>
              <a:gd name="connsiteX80" fmla="*/ 9186459 w 12156889"/>
              <a:gd name="connsiteY80" fmla="*/ 3888067 h 6117221"/>
              <a:gd name="connsiteX81" fmla="*/ 9181014 w 12156889"/>
              <a:gd name="connsiteY81" fmla="*/ 3861100 h 6117221"/>
              <a:gd name="connsiteX82" fmla="*/ 9181014 w 12156889"/>
              <a:gd name="connsiteY82" fmla="*/ 3936023 h 6117221"/>
              <a:gd name="connsiteX83" fmla="*/ 8888445 w 12156889"/>
              <a:gd name="connsiteY83" fmla="*/ 4228592 h 6117221"/>
              <a:gd name="connsiteX84" fmla="*/ 8888446 w 12156889"/>
              <a:gd name="connsiteY84" fmla="*/ 4228591 h 6117221"/>
              <a:gd name="connsiteX85" fmla="*/ 8618869 w 12156889"/>
              <a:gd name="connsiteY85" fmla="*/ 4049903 h 6117221"/>
              <a:gd name="connsiteX86" fmla="*/ 8613423 w 12156889"/>
              <a:gd name="connsiteY86" fmla="*/ 4022931 h 6117221"/>
              <a:gd name="connsiteX87" fmla="*/ 8613423 w 12156889"/>
              <a:gd name="connsiteY87" fmla="*/ 4451823 h 6117221"/>
              <a:gd name="connsiteX88" fmla="*/ 8320854 w 12156889"/>
              <a:gd name="connsiteY88" fmla="*/ 4744392 h 6117221"/>
              <a:gd name="connsiteX89" fmla="*/ 8320855 w 12156889"/>
              <a:gd name="connsiteY89" fmla="*/ 4744391 h 6117221"/>
              <a:gd name="connsiteX90" fmla="*/ 8051278 w 12156889"/>
              <a:gd name="connsiteY90" fmla="*/ 4565703 h 6117221"/>
              <a:gd name="connsiteX91" fmla="*/ 8037993 w 12156889"/>
              <a:gd name="connsiteY91" fmla="*/ 4499903 h 6117221"/>
              <a:gd name="connsiteX92" fmla="*/ 8037993 w 12156889"/>
              <a:gd name="connsiteY92" fmla="*/ 5335450 h 6117221"/>
              <a:gd name="connsiteX93" fmla="*/ 7745424 w 12156889"/>
              <a:gd name="connsiteY93" fmla="*/ 5628019 h 6117221"/>
              <a:gd name="connsiteX94" fmla="*/ 7745425 w 12156889"/>
              <a:gd name="connsiteY94" fmla="*/ 5628018 h 6117221"/>
              <a:gd name="connsiteX95" fmla="*/ 7452856 w 12156889"/>
              <a:gd name="connsiteY95" fmla="*/ 5335449 h 6117221"/>
              <a:gd name="connsiteX96" fmla="*/ 7452856 w 12156889"/>
              <a:gd name="connsiteY96" fmla="*/ 3915621 h 6117221"/>
              <a:gd name="connsiteX97" fmla="*/ 7440837 w 12156889"/>
              <a:gd name="connsiteY97" fmla="*/ 3937765 h 6117221"/>
              <a:gd name="connsiteX98" fmla="*/ 7198234 w 12156889"/>
              <a:gd name="connsiteY98" fmla="*/ 4066756 h 6117221"/>
              <a:gd name="connsiteX99" fmla="*/ 7198235 w 12156889"/>
              <a:gd name="connsiteY99" fmla="*/ 4066755 h 6117221"/>
              <a:gd name="connsiteX100" fmla="*/ 6928658 w 12156889"/>
              <a:gd name="connsiteY100" fmla="*/ 3888067 h 6117221"/>
              <a:gd name="connsiteX101" fmla="*/ 6923212 w 12156889"/>
              <a:gd name="connsiteY101" fmla="*/ 3870525 h 6117221"/>
              <a:gd name="connsiteX102" fmla="*/ 6923212 w 12156889"/>
              <a:gd name="connsiteY102" fmla="*/ 3936023 h 6117221"/>
              <a:gd name="connsiteX103" fmla="*/ 6630643 w 12156889"/>
              <a:gd name="connsiteY103" fmla="*/ 4228592 h 6117221"/>
              <a:gd name="connsiteX104" fmla="*/ 6630644 w 12156889"/>
              <a:gd name="connsiteY104" fmla="*/ 4228591 h 6117221"/>
              <a:gd name="connsiteX105" fmla="*/ 6361067 w 12156889"/>
              <a:gd name="connsiteY105" fmla="*/ 4049903 h 6117221"/>
              <a:gd name="connsiteX106" fmla="*/ 6355622 w 12156889"/>
              <a:gd name="connsiteY106" fmla="*/ 4032364 h 6117221"/>
              <a:gd name="connsiteX107" fmla="*/ 6355622 w 12156889"/>
              <a:gd name="connsiteY107" fmla="*/ 4451823 h 6117221"/>
              <a:gd name="connsiteX108" fmla="*/ 6063053 w 12156889"/>
              <a:gd name="connsiteY108" fmla="*/ 4744392 h 6117221"/>
              <a:gd name="connsiteX109" fmla="*/ 6063054 w 12156889"/>
              <a:gd name="connsiteY109" fmla="*/ 4744391 h 6117221"/>
              <a:gd name="connsiteX110" fmla="*/ 5793477 w 12156889"/>
              <a:gd name="connsiteY110" fmla="*/ 4565703 h 6117221"/>
              <a:gd name="connsiteX111" fmla="*/ 5780192 w 12156889"/>
              <a:gd name="connsiteY111" fmla="*/ 4522908 h 6117221"/>
              <a:gd name="connsiteX112" fmla="*/ 5780192 w 12156889"/>
              <a:gd name="connsiteY112" fmla="*/ 5335450 h 6117221"/>
              <a:gd name="connsiteX113" fmla="*/ 5487623 w 12156889"/>
              <a:gd name="connsiteY113" fmla="*/ 5628019 h 6117221"/>
              <a:gd name="connsiteX114" fmla="*/ 5487624 w 12156889"/>
              <a:gd name="connsiteY114" fmla="*/ 5628018 h 6117221"/>
              <a:gd name="connsiteX115" fmla="*/ 5195056 w 12156889"/>
              <a:gd name="connsiteY115" fmla="*/ 5335449 h 6117221"/>
              <a:gd name="connsiteX116" fmla="*/ 5195056 w 12156889"/>
              <a:gd name="connsiteY116" fmla="*/ 4842839 h 6117221"/>
              <a:gd name="connsiteX117" fmla="*/ 4902486 w 12156889"/>
              <a:gd name="connsiteY117" fmla="*/ 5135408 h 6117221"/>
              <a:gd name="connsiteX118" fmla="*/ 4902487 w 12156889"/>
              <a:gd name="connsiteY118" fmla="*/ 5135407 h 6117221"/>
              <a:gd name="connsiteX119" fmla="*/ 4609918 w 12156889"/>
              <a:gd name="connsiteY119" fmla="*/ 4842838 h 6117221"/>
              <a:gd name="connsiteX120" fmla="*/ 4609918 w 12156889"/>
              <a:gd name="connsiteY120" fmla="*/ 3880501 h 6117221"/>
              <a:gd name="connsiteX121" fmla="*/ 4603975 w 12156889"/>
              <a:gd name="connsiteY121" fmla="*/ 3939454 h 6117221"/>
              <a:gd name="connsiteX122" fmla="*/ 4317350 w 12156889"/>
              <a:gd name="connsiteY122" fmla="*/ 4173060 h 6117221"/>
              <a:gd name="connsiteX123" fmla="*/ 4317351 w 12156889"/>
              <a:gd name="connsiteY123" fmla="*/ 4173059 h 6117221"/>
              <a:gd name="connsiteX124" fmla="*/ 4110475 w 12156889"/>
              <a:gd name="connsiteY124" fmla="*/ 4087368 h 6117221"/>
              <a:gd name="connsiteX125" fmla="*/ 4083703 w 12156889"/>
              <a:gd name="connsiteY125" fmla="*/ 4054919 h 6117221"/>
              <a:gd name="connsiteX126" fmla="*/ 4083702 w 12156889"/>
              <a:gd name="connsiteY126" fmla="*/ 4634638 h 6117221"/>
              <a:gd name="connsiteX127" fmla="*/ 3791134 w 12156889"/>
              <a:gd name="connsiteY127" fmla="*/ 4927207 h 6117221"/>
              <a:gd name="connsiteX128" fmla="*/ 3791134 w 12156889"/>
              <a:gd name="connsiteY128" fmla="*/ 4927206 h 6117221"/>
              <a:gd name="connsiteX129" fmla="*/ 3498566 w 12156889"/>
              <a:gd name="connsiteY129" fmla="*/ 4634637 h 6117221"/>
              <a:gd name="connsiteX130" fmla="*/ 3498566 w 12156889"/>
              <a:gd name="connsiteY130" fmla="*/ 1178503 h 6117221"/>
              <a:gd name="connsiteX131" fmla="*/ 3791134 w 12156889"/>
              <a:gd name="connsiteY131" fmla="*/ 885934 h 6117221"/>
              <a:gd name="connsiteX132" fmla="*/ 4083704 w 12156889"/>
              <a:gd name="connsiteY132" fmla="*/ 1178503 h 6117221"/>
              <a:gd name="connsiteX133" fmla="*/ 4083704 w 12156889"/>
              <a:gd name="connsiteY133" fmla="*/ 2127372 h 6117221"/>
              <a:gd name="connsiteX134" fmla="*/ 4110475 w 12156889"/>
              <a:gd name="connsiteY134" fmla="*/ 2094924 h 6117221"/>
              <a:gd name="connsiteX135" fmla="*/ 4317351 w 12156889"/>
              <a:gd name="connsiteY135" fmla="*/ 2009232 h 6117221"/>
              <a:gd name="connsiteX136" fmla="*/ 4603976 w 12156889"/>
              <a:gd name="connsiteY136" fmla="*/ 2242839 h 6117221"/>
              <a:gd name="connsiteX137" fmla="*/ 4609918 w 12156889"/>
              <a:gd name="connsiteY137" fmla="*/ 2301781 h 6117221"/>
              <a:gd name="connsiteX138" fmla="*/ 4609918 w 12156889"/>
              <a:gd name="connsiteY138" fmla="*/ 1301414 h 6117221"/>
              <a:gd name="connsiteX139" fmla="*/ 4902487 w 12156889"/>
              <a:gd name="connsiteY139" fmla="*/ 1008845 h 6117221"/>
              <a:gd name="connsiteX140" fmla="*/ 5189112 w 12156889"/>
              <a:gd name="connsiteY140" fmla="*/ 1242452 h 6117221"/>
              <a:gd name="connsiteX141" fmla="*/ 5195056 w 12156889"/>
              <a:gd name="connsiteY141" fmla="*/ 1301404 h 6117221"/>
              <a:gd name="connsiteX142" fmla="*/ 5195056 w 12156889"/>
              <a:gd name="connsiteY142" fmla="*/ 846842 h 6117221"/>
              <a:gd name="connsiteX143" fmla="*/ 5487624 w 12156889"/>
              <a:gd name="connsiteY143" fmla="*/ 554273 h 6117221"/>
              <a:gd name="connsiteX144" fmla="*/ 5780193 w 12156889"/>
              <a:gd name="connsiteY144" fmla="*/ 846842 h 6117221"/>
              <a:gd name="connsiteX145" fmla="*/ 5780193 w 12156889"/>
              <a:gd name="connsiteY145" fmla="*/ 1621343 h 6117221"/>
              <a:gd name="connsiteX146" fmla="*/ 5793477 w 12156889"/>
              <a:gd name="connsiteY146" fmla="*/ 1578549 h 6117221"/>
              <a:gd name="connsiteX147" fmla="*/ 6063054 w 12156889"/>
              <a:gd name="connsiteY147" fmla="*/ 1399861 h 6117221"/>
              <a:gd name="connsiteX148" fmla="*/ 6355623 w 12156889"/>
              <a:gd name="connsiteY148" fmla="*/ 1692431 h 6117221"/>
              <a:gd name="connsiteX149" fmla="*/ 6355623 w 12156889"/>
              <a:gd name="connsiteY149" fmla="*/ 2023939 h 6117221"/>
              <a:gd name="connsiteX150" fmla="*/ 6361067 w 12156889"/>
              <a:gd name="connsiteY150" fmla="*/ 2006403 h 6117221"/>
              <a:gd name="connsiteX151" fmla="*/ 6630644 w 12156889"/>
              <a:gd name="connsiteY151" fmla="*/ 1827714 h 6117221"/>
              <a:gd name="connsiteX152" fmla="*/ 6923213 w 12156889"/>
              <a:gd name="connsiteY152" fmla="*/ 2120283 h 6117221"/>
              <a:gd name="connsiteX153" fmla="*/ 6923213 w 12156889"/>
              <a:gd name="connsiteY153" fmla="*/ 2185777 h 6117221"/>
              <a:gd name="connsiteX154" fmla="*/ 6928658 w 12156889"/>
              <a:gd name="connsiteY154" fmla="*/ 2168238 h 6117221"/>
              <a:gd name="connsiteX155" fmla="*/ 7198235 w 12156889"/>
              <a:gd name="connsiteY155" fmla="*/ 1989549 h 6117221"/>
              <a:gd name="connsiteX156" fmla="*/ 7440838 w 12156889"/>
              <a:gd name="connsiteY156" fmla="*/ 2118541 h 6117221"/>
              <a:gd name="connsiteX157" fmla="*/ 7452856 w 12156889"/>
              <a:gd name="connsiteY157" fmla="*/ 2140682 h 6117221"/>
              <a:gd name="connsiteX158" fmla="*/ 7452856 w 12156889"/>
              <a:gd name="connsiteY158" fmla="*/ 846842 h 6117221"/>
              <a:gd name="connsiteX159" fmla="*/ 7745425 w 12156889"/>
              <a:gd name="connsiteY159" fmla="*/ 554273 h 6117221"/>
              <a:gd name="connsiteX160" fmla="*/ 8037994 w 12156889"/>
              <a:gd name="connsiteY160" fmla="*/ 846842 h 6117221"/>
              <a:gd name="connsiteX161" fmla="*/ 8037994 w 12156889"/>
              <a:gd name="connsiteY161" fmla="*/ 1644346 h 6117221"/>
              <a:gd name="connsiteX162" fmla="*/ 8051278 w 12156889"/>
              <a:gd name="connsiteY162" fmla="*/ 1578549 h 6117221"/>
              <a:gd name="connsiteX163" fmla="*/ 8320855 w 12156889"/>
              <a:gd name="connsiteY163" fmla="*/ 1399861 h 6117221"/>
              <a:gd name="connsiteX164" fmla="*/ 8613424 w 12156889"/>
              <a:gd name="connsiteY164" fmla="*/ 1692431 h 6117221"/>
              <a:gd name="connsiteX165" fmla="*/ 8613424 w 12156889"/>
              <a:gd name="connsiteY165" fmla="*/ 2033371 h 6117221"/>
              <a:gd name="connsiteX166" fmla="*/ 8618869 w 12156889"/>
              <a:gd name="connsiteY166" fmla="*/ 2006403 h 6117221"/>
              <a:gd name="connsiteX167" fmla="*/ 8888446 w 12156889"/>
              <a:gd name="connsiteY167" fmla="*/ 1827714 h 6117221"/>
              <a:gd name="connsiteX168" fmla="*/ 9181015 w 12156889"/>
              <a:gd name="connsiteY168" fmla="*/ 2120283 h 6117221"/>
              <a:gd name="connsiteX169" fmla="*/ 9181015 w 12156889"/>
              <a:gd name="connsiteY169" fmla="*/ 2195200 h 6117221"/>
              <a:gd name="connsiteX170" fmla="*/ 9186459 w 12156889"/>
              <a:gd name="connsiteY170" fmla="*/ 2168238 h 6117221"/>
              <a:gd name="connsiteX171" fmla="*/ 9456036 w 12156889"/>
              <a:gd name="connsiteY171" fmla="*/ 1989549 h 6117221"/>
              <a:gd name="connsiteX172" fmla="*/ 9662913 w 12156889"/>
              <a:gd name="connsiteY172" fmla="*/ 2075241 h 6117221"/>
              <a:gd name="connsiteX173" fmla="*/ 9697574 w 12156889"/>
              <a:gd name="connsiteY173" fmla="*/ 2117250 h 6117221"/>
              <a:gd name="connsiteX174" fmla="*/ 9697574 w 12156889"/>
              <a:gd name="connsiteY174" fmla="*/ 1879664 h 6117221"/>
              <a:gd name="connsiteX175" fmla="*/ 9974258 w 12156889"/>
              <a:gd name="connsiteY175" fmla="*/ 1602980 h 6117221"/>
              <a:gd name="connsiteX176" fmla="*/ 10250942 w 12156889"/>
              <a:gd name="connsiteY176" fmla="*/ 1879664 h 6117221"/>
              <a:gd name="connsiteX177" fmla="*/ 10250942 w 12156889"/>
              <a:gd name="connsiteY177" fmla="*/ 258281 h 6117221"/>
              <a:gd name="connsiteX178" fmla="*/ 10509223 w 12156889"/>
              <a:gd name="connsiteY178" fmla="*/ 0 h 6117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Lst>
            <a:rect l="l" t="t" r="r" b="b"/>
            <a:pathLst>
              <a:path w="12156889" h="6117221">
                <a:moveTo>
                  <a:pt x="1002968" y="638610"/>
                </a:moveTo>
                <a:cubicBezTo>
                  <a:pt x="1159653" y="638610"/>
                  <a:pt x="1286671" y="765628"/>
                  <a:pt x="1286671" y="922313"/>
                </a:cubicBezTo>
                <a:lnTo>
                  <a:pt x="1286671" y="1728754"/>
                </a:lnTo>
                <a:lnTo>
                  <a:pt x="1299732" y="1686677"/>
                </a:lnTo>
                <a:cubicBezTo>
                  <a:pt x="1341736" y="1587371"/>
                  <a:pt x="1440067" y="1517690"/>
                  <a:pt x="1554673" y="1517690"/>
                </a:cubicBezTo>
                <a:cubicBezTo>
                  <a:pt x="1650178" y="1517690"/>
                  <a:pt x="1734381" y="1566079"/>
                  <a:pt x="1784104" y="1639678"/>
                </a:cubicBezTo>
                <a:lnTo>
                  <a:pt x="1806097" y="1680198"/>
                </a:lnTo>
                <a:lnTo>
                  <a:pt x="1806097" y="1301415"/>
                </a:lnTo>
                <a:cubicBezTo>
                  <a:pt x="1806097" y="1139833"/>
                  <a:pt x="1937085" y="1008845"/>
                  <a:pt x="2098666" y="1008845"/>
                </a:cubicBezTo>
                <a:cubicBezTo>
                  <a:pt x="2260247" y="1008845"/>
                  <a:pt x="2391235" y="1139833"/>
                  <a:pt x="2391235" y="1301415"/>
                </a:cubicBezTo>
                <a:lnTo>
                  <a:pt x="2391235" y="1712820"/>
                </a:lnTo>
                <a:lnTo>
                  <a:pt x="2399350" y="1686677"/>
                </a:lnTo>
                <a:cubicBezTo>
                  <a:pt x="2441352" y="1587371"/>
                  <a:pt x="2539684" y="1517690"/>
                  <a:pt x="2654291" y="1517690"/>
                </a:cubicBezTo>
                <a:cubicBezTo>
                  <a:pt x="2807098" y="1517690"/>
                  <a:pt x="2930974" y="1641566"/>
                  <a:pt x="2930974" y="1794374"/>
                </a:cubicBezTo>
                <a:lnTo>
                  <a:pt x="2930974" y="1938328"/>
                </a:lnTo>
                <a:lnTo>
                  <a:pt x="2956144" y="1891958"/>
                </a:lnTo>
                <a:cubicBezTo>
                  <a:pt x="3009251" y="1813349"/>
                  <a:pt x="3099188" y="1761665"/>
                  <a:pt x="3201195" y="1761665"/>
                </a:cubicBezTo>
                <a:cubicBezTo>
                  <a:pt x="3364408" y="1761665"/>
                  <a:pt x="3496718" y="1893975"/>
                  <a:pt x="3496718" y="2057188"/>
                </a:cubicBezTo>
                <a:cubicBezTo>
                  <a:pt x="3496718" y="2623443"/>
                  <a:pt x="3496717" y="3189698"/>
                  <a:pt x="3496717" y="3755953"/>
                </a:cubicBezTo>
                <a:cubicBezTo>
                  <a:pt x="3496717" y="3919166"/>
                  <a:pt x="3364407" y="4051476"/>
                  <a:pt x="3201194" y="4051476"/>
                </a:cubicBezTo>
                <a:lnTo>
                  <a:pt x="3201195" y="4051475"/>
                </a:lnTo>
                <a:cubicBezTo>
                  <a:pt x="3099188" y="4051475"/>
                  <a:pt x="3009251" y="3999792"/>
                  <a:pt x="2956144" y="3921182"/>
                </a:cubicBezTo>
                <a:lnTo>
                  <a:pt x="2930974" y="3874812"/>
                </a:lnTo>
                <a:lnTo>
                  <a:pt x="2930974" y="4264586"/>
                </a:lnTo>
                <a:cubicBezTo>
                  <a:pt x="2930974" y="4417394"/>
                  <a:pt x="2807098" y="4541270"/>
                  <a:pt x="2654291" y="4541270"/>
                </a:cubicBezTo>
                <a:cubicBezTo>
                  <a:pt x="2539684" y="4541270"/>
                  <a:pt x="2441352" y="4471590"/>
                  <a:pt x="2399350" y="4372284"/>
                </a:cubicBezTo>
                <a:lnTo>
                  <a:pt x="2391234" y="4346138"/>
                </a:lnTo>
                <a:lnTo>
                  <a:pt x="2391234" y="4757549"/>
                </a:lnTo>
                <a:cubicBezTo>
                  <a:pt x="2391234" y="4919130"/>
                  <a:pt x="2260246" y="5050118"/>
                  <a:pt x="2098665" y="5050118"/>
                </a:cubicBezTo>
                <a:lnTo>
                  <a:pt x="2098666" y="5050117"/>
                </a:lnTo>
                <a:cubicBezTo>
                  <a:pt x="1937085" y="5050117"/>
                  <a:pt x="1806097" y="4919129"/>
                  <a:pt x="1806097" y="4757548"/>
                </a:cubicBezTo>
                <a:lnTo>
                  <a:pt x="1806097" y="4378763"/>
                </a:lnTo>
                <a:lnTo>
                  <a:pt x="1784104" y="4419283"/>
                </a:lnTo>
                <a:cubicBezTo>
                  <a:pt x="1734381" y="4492881"/>
                  <a:pt x="1650178" y="4541270"/>
                  <a:pt x="1554673" y="4541270"/>
                </a:cubicBezTo>
                <a:cubicBezTo>
                  <a:pt x="1440067" y="4541270"/>
                  <a:pt x="1341736" y="4471590"/>
                  <a:pt x="1299732" y="4372284"/>
                </a:cubicBezTo>
                <a:lnTo>
                  <a:pt x="1286670" y="4330205"/>
                </a:lnTo>
                <a:lnTo>
                  <a:pt x="1286670" y="5133993"/>
                </a:lnTo>
                <a:cubicBezTo>
                  <a:pt x="1286670" y="5290678"/>
                  <a:pt x="1159652" y="5417696"/>
                  <a:pt x="1002967" y="5417696"/>
                </a:cubicBezTo>
                <a:lnTo>
                  <a:pt x="1002968" y="5417695"/>
                </a:lnTo>
                <a:cubicBezTo>
                  <a:pt x="846283" y="5417695"/>
                  <a:pt x="719265" y="5290677"/>
                  <a:pt x="719265" y="5133992"/>
                </a:cubicBezTo>
                <a:lnTo>
                  <a:pt x="719265" y="4247946"/>
                </a:lnTo>
                <a:lnTo>
                  <a:pt x="706998" y="4287465"/>
                </a:lnTo>
                <a:cubicBezTo>
                  <a:pt x="651139" y="4419530"/>
                  <a:pt x="520369" y="4512196"/>
                  <a:pt x="367957" y="4512196"/>
                </a:cubicBezTo>
                <a:cubicBezTo>
                  <a:pt x="164740" y="4512196"/>
                  <a:pt x="0" y="4347456"/>
                  <a:pt x="0" y="4144239"/>
                </a:cubicBezTo>
                <a:lnTo>
                  <a:pt x="0" y="2038050"/>
                </a:lnTo>
                <a:cubicBezTo>
                  <a:pt x="0" y="1834833"/>
                  <a:pt x="164740" y="1670093"/>
                  <a:pt x="367957" y="1670093"/>
                </a:cubicBezTo>
                <a:cubicBezTo>
                  <a:pt x="520369" y="1670093"/>
                  <a:pt x="651139" y="1762760"/>
                  <a:pt x="706998" y="1894825"/>
                </a:cubicBezTo>
                <a:lnTo>
                  <a:pt x="719265" y="1934344"/>
                </a:lnTo>
                <a:lnTo>
                  <a:pt x="719265" y="922313"/>
                </a:lnTo>
                <a:cubicBezTo>
                  <a:pt x="719265" y="765628"/>
                  <a:pt x="846283" y="638610"/>
                  <a:pt x="1002968" y="638610"/>
                </a:cubicBezTo>
                <a:close/>
                <a:moveTo>
                  <a:pt x="10509223" y="0"/>
                </a:moveTo>
                <a:cubicBezTo>
                  <a:pt x="10651868" y="0"/>
                  <a:pt x="10767504" y="115636"/>
                  <a:pt x="10767504" y="258281"/>
                </a:cubicBezTo>
                <a:lnTo>
                  <a:pt x="10767504" y="970597"/>
                </a:lnTo>
                <a:lnTo>
                  <a:pt x="10774602" y="900182"/>
                </a:lnTo>
                <a:cubicBezTo>
                  <a:pt x="10807186" y="740950"/>
                  <a:pt x="10948076" y="621168"/>
                  <a:pt x="11116941" y="621168"/>
                </a:cubicBezTo>
                <a:cubicBezTo>
                  <a:pt x="11309930" y="621168"/>
                  <a:pt x="11466379" y="777617"/>
                  <a:pt x="11466379" y="970606"/>
                </a:cubicBezTo>
                <a:lnTo>
                  <a:pt x="11466379" y="2047180"/>
                </a:lnTo>
                <a:lnTo>
                  <a:pt x="11510071" y="1994224"/>
                </a:lnTo>
                <a:cubicBezTo>
                  <a:pt x="11578638" y="1925657"/>
                  <a:pt x="11673362" y="1883247"/>
                  <a:pt x="11777992" y="1883247"/>
                </a:cubicBezTo>
                <a:cubicBezTo>
                  <a:pt x="11987251" y="1883247"/>
                  <a:pt x="12156889" y="2052885"/>
                  <a:pt x="12156889" y="2262144"/>
                </a:cubicBezTo>
                <a:lnTo>
                  <a:pt x="12156889" y="3794160"/>
                </a:lnTo>
                <a:cubicBezTo>
                  <a:pt x="12156889" y="4003419"/>
                  <a:pt x="11987251" y="4173057"/>
                  <a:pt x="11777992" y="4173057"/>
                </a:cubicBezTo>
                <a:cubicBezTo>
                  <a:pt x="11673362" y="4173057"/>
                  <a:pt x="11578638" y="4130648"/>
                  <a:pt x="11510071" y="4062081"/>
                </a:cubicBezTo>
                <a:lnTo>
                  <a:pt x="11466378" y="4009124"/>
                </a:lnTo>
                <a:lnTo>
                  <a:pt x="11466378" y="4785971"/>
                </a:lnTo>
                <a:cubicBezTo>
                  <a:pt x="11466378" y="4978960"/>
                  <a:pt x="11309929" y="5135409"/>
                  <a:pt x="11116940" y="5135409"/>
                </a:cubicBezTo>
                <a:lnTo>
                  <a:pt x="11116941" y="5135408"/>
                </a:lnTo>
                <a:cubicBezTo>
                  <a:pt x="10948076" y="5135408"/>
                  <a:pt x="10807186" y="5015627"/>
                  <a:pt x="10774602" y="4856394"/>
                </a:cubicBezTo>
                <a:lnTo>
                  <a:pt x="10767503" y="4785972"/>
                </a:lnTo>
                <a:lnTo>
                  <a:pt x="10767503" y="5858940"/>
                </a:lnTo>
                <a:cubicBezTo>
                  <a:pt x="10767503" y="6001585"/>
                  <a:pt x="10651867" y="6117221"/>
                  <a:pt x="10509222" y="6117221"/>
                </a:cubicBezTo>
                <a:lnTo>
                  <a:pt x="10509223" y="6117220"/>
                </a:lnTo>
                <a:cubicBezTo>
                  <a:pt x="10366578" y="6117220"/>
                  <a:pt x="10250942" y="6001584"/>
                  <a:pt x="10250942" y="5858939"/>
                </a:cubicBezTo>
                <a:lnTo>
                  <a:pt x="10250942" y="4349876"/>
                </a:lnTo>
                <a:cubicBezTo>
                  <a:pt x="10250942" y="4502684"/>
                  <a:pt x="10127066" y="4626560"/>
                  <a:pt x="9974258" y="4626560"/>
                </a:cubicBezTo>
                <a:cubicBezTo>
                  <a:pt x="9821450" y="4626560"/>
                  <a:pt x="9697574" y="4502684"/>
                  <a:pt x="9697574" y="4349876"/>
                </a:cubicBezTo>
                <a:lnTo>
                  <a:pt x="9697574" y="3939054"/>
                </a:lnTo>
                <a:lnTo>
                  <a:pt x="9662912" y="3981065"/>
                </a:lnTo>
                <a:cubicBezTo>
                  <a:pt x="9609968" y="4034009"/>
                  <a:pt x="9536826" y="4066756"/>
                  <a:pt x="9456035" y="4066756"/>
                </a:cubicBezTo>
                <a:lnTo>
                  <a:pt x="9456036" y="4066755"/>
                </a:lnTo>
                <a:cubicBezTo>
                  <a:pt x="9334850" y="4066755"/>
                  <a:pt x="9230873" y="3993074"/>
                  <a:pt x="9186459" y="3888067"/>
                </a:cubicBezTo>
                <a:lnTo>
                  <a:pt x="9181014" y="3861100"/>
                </a:lnTo>
                <a:lnTo>
                  <a:pt x="9181014" y="3936023"/>
                </a:lnTo>
                <a:cubicBezTo>
                  <a:pt x="9181014" y="4097604"/>
                  <a:pt x="9050026" y="4228592"/>
                  <a:pt x="8888445" y="4228592"/>
                </a:cubicBezTo>
                <a:lnTo>
                  <a:pt x="8888446" y="4228591"/>
                </a:lnTo>
                <a:cubicBezTo>
                  <a:pt x="8767260" y="4228591"/>
                  <a:pt x="8663283" y="4154911"/>
                  <a:pt x="8618869" y="4049903"/>
                </a:cubicBezTo>
                <a:lnTo>
                  <a:pt x="8613423" y="4022931"/>
                </a:lnTo>
                <a:lnTo>
                  <a:pt x="8613423" y="4451823"/>
                </a:lnTo>
                <a:cubicBezTo>
                  <a:pt x="8613423" y="4613404"/>
                  <a:pt x="8482435" y="4744392"/>
                  <a:pt x="8320854" y="4744392"/>
                </a:cubicBezTo>
                <a:lnTo>
                  <a:pt x="8320855" y="4744391"/>
                </a:lnTo>
                <a:cubicBezTo>
                  <a:pt x="8199670" y="4744391"/>
                  <a:pt x="8095692" y="4670710"/>
                  <a:pt x="8051278" y="4565703"/>
                </a:cubicBezTo>
                <a:lnTo>
                  <a:pt x="8037993" y="4499903"/>
                </a:lnTo>
                <a:lnTo>
                  <a:pt x="8037993" y="5335450"/>
                </a:lnTo>
                <a:cubicBezTo>
                  <a:pt x="8037993" y="5497031"/>
                  <a:pt x="7907005" y="5628019"/>
                  <a:pt x="7745424" y="5628019"/>
                </a:cubicBezTo>
                <a:lnTo>
                  <a:pt x="7745425" y="5628018"/>
                </a:lnTo>
                <a:cubicBezTo>
                  <a:pt x="7583844" y="5628018"/>
                  <a:pt x="7452856" y="5497030"/>
                  <a:pt x="7452856" y="5335449"/>
                </a:cubicBezTo>
                <a:lnTo>
                  <a:pt x="7452856" y="3915621"/>
                </a:lnTo>
                <a:lnTo>
                  <a:pt x="7440837" y="3937765"/>
                </a:lnTo>
                <a:cubicBezTo>
                  <a:pt x="7388260" y="4015589"/>
                  <a:pt x="7299222" y="4066756"/>
                  <a:pt x="7198234" y="4066756"/>
                </a:cubicBezTo>
                <a:lnTo>
                  <a:pt x="7198235" y="4066755"/>
                </a:lnTo>
                <a:cubicBezTo>
                  <a:pt x="7077050" y="4066755"/>
                  <a:pt x="6973072" y="3993074"/>
                  <a:pt x="6928658" y="3888067"/>
                </a:cubicBezTo>
                <a:lnTo>
                  <a:pt x="6923212" y="3870525"/>
                </a:lnTo>
                <a:lnTo>
                  <a:pt x="6923212" y="3936023"/>
                </a:lnTo>
                <a:cubicBezTo>
                  <a:pt x="6923212" y="4097604"/>
                  <a:pt x="6792224" y="4228592"/>
                  <a:pt x="6630643" y="4228592"/>
                </a:cubicBezTo>
                <a:lnTo>
                  <a:pt x="6630644" y="4228591"/>
                </a:lnTo>
                <a:cubicBezTo>
                  <a:pt x="6509459" y="4228591"/>
                  <a:pt x="6405481" y="4154911"/>
                  <a:pt x="6361067" y="4049903"/>
                </a:cubicBezTo>
                <a:lnTo>
                  <a:pt x="6355622" y="4032364"/>
                </a:lnTo>
                <a:lnTo>
                  <a:pt x="6355622" y="4451823"/>
                </a:lnTo>
                <a:cubicBezTo>
                  <a:pt x="6355622" y="4613404"/>
                  <a:pt x="6224634" y="4744392"/>
                  <a:pt x="6063053" y="4744392"/>
                </a:cubicBezTo>
                <a:lnTo>
                  <a:pt x="6063054" y="4744391"/>
                </a:lnTo>
                <a:cubicBezTo>
                  <a:pt x="5941868" y="4744391"/>
                  <a:pt x="5837891" y="4670710"/>
                  <a:pt x="5793477" y="4565703"/>
                </a:cubicBezTo>
                <a:lnTo>
                  <a:pt x="5780192" y="4522908"/>
                </a:lnTo>
                <a:lnTo>
                  <a:pt x="5780192" y="5335450"/>
                </a:lnTo>
                <a:cubicBezTo>
                  <a:pt x="5780192" y="5497031"/>
                  <a:pt x="5649204" y="5628019"/>
                  <a:pt x="5487623" y="5628019"/>
                </a:cubicBezTo>
                <a:lnTo>
                  <a:pt x="5487624" y="5628018"/>
                </a:lnTo>
                <a:cubicBezTo>
                  <a:pt x="5326043" y="5628018"/>
                  <a:pt x="5195056" y="5497030"/>
                  <a:pt x="5195056" y="5335449"/>
                </a:cubicBezTo>
                <a:lnTo>
                  <a:pt x="5195056" y="4842839"/>
                </a:lnTo>
                <a:cubicBezTo>
                  <a:pt x="5195056" y="5004420"/>
                  <a:pt x="5064067" y="5135408"/>
                  <a:pt x="4902486" y="5135408"/>
                </a:cubicBezTo>
                <a:lnTo>
                  <a:pt x="4902487" y="5135407"/>
                </a:lnTo>
                <a:cubicBezTo>
                  <a:pt x="4740906" y="5135407"/>
                  <a:pt x="4609918" y="5004419"/>
                  <a:pt x="4609918" y="4842838"/>
                </a:cubicBezTo>
                <a:lnTo>
                  <a:pt x="4609918" y="3880501"/>
                </a:lnTo>
                <a:lnTo>
                  <a:pt x="4603975" y="3939454"/>
                </a:lnTo>
                <a:cubicBezTo>
                  <a:pt x="4576694" y="4072773"/>
                  <a:pt x="4458734" y="4173060"/>
                  <a:pt x="4317350" y="4173060"/>
                </a:cubicBezTo>
                <a:lnTo>
                  <a:pt x="4317351" y="4173059"/>
                </a:lnTo>
                <a:cubicBezTo>
                  <a:pt x="4236561" y="4173059"/>
                  <a:pt x="4163418" y="4140312"/>
                  <a:pt x="4110475" y="4087368"/>
                </a:cubicBezTo>
                <a:lnTo>
                  <a:pt x="4083703" y="4054919"/>
                </a:lnTo>
                <a:lnTo>
                  <a:pt x="4083702" y="4634638"/>
                </a:lnTo>
                <a:cubicBezTo>
                  <a:pt x="4083702" y="4796219"/>
                  <a:pt x="3952714" y="4927207"/>
                  <a:pt x="3791134" y="4927207"/>
                </a:cubicBezTo>
                <a:lnTo>
                  <a:pt x="3791134" y="4927206"/>
                </a:lnTo>
                <a:cubicBezTo>
                  <a:pt x="3629553" y="4927206"/>
                  <a:pt x="3498566" y="4796218"/>
                  <a:pt x="3498566" y="4634637"/>
                </a:cubicBezTo>
                <a:lnTo>
                  <a:pt x="3498566" y="1178503"/>
                </a:lnTo>
                <a:cubicBezTo>
                  <a:pt x="3498566" y="1016922"/>
                  <a:pt x="3629553" y="885934"/>
                  <a:pt x="3791134" y="885934"/>
                </a:cubicBezTo>
                <a:cubicBezTo>
                  <a:pt x="3952715" y="885934"/>
                  <a:pt x="4083704" y="1016922"/>
                  <a:pt x="4083704" y="1178503"/>
                </a:cubicBezTo>
                <a:lnTo>
                  <a:pt x="4083704" y="2127372"/>
                </a:lnTo>
                <a:lnTo>
                  <a:pt x="4110475" y="2094924"/>
                </a:lnTo>
                <a:cubicBezTo>
                  <a:pt x="4163418" y="2041979"/>
                  <a:pt x="4236561" y="2009232"/>
                  <a:pt x="4317351" y="2009232"/>
                </a:cubicBezTo>
                <a:cubicBezTo>
                  <a:pt x="4458735" y="2009232"/>
                  <a:pt x="4576695" y="2109520"/>
                  <a:pt x="4603976" y="2242839"/>
                </a:cubicBezTo>
                <a:lnTo>
                  <a:pt x="4609918" y="2301781"/>
                </a:lnTo>
                <a:lnTo>
                  <a:pt x="4609918" y="1301414"/>
                </a:lnTo>
                <a:cubicBezTo>
                  <a:pt x="4609918" y="1139833"/>
                  <a:pt x="4740906" y="1008845"/>
                  <a:pt x="4902487" y="1008845"/>
                </a:cubicBezTo>
                <a:cubicBezTo>
                  <a:pt x="5043871" y="1008845"/>
                  <a:pt x="5161831" y="1109133"/>
                  <a:pt x="5189112" y="1242452"/>
                </a:cubicBezTo>
                <a:lnTo>
                  <a:pt x="5195056" y="1301404"/>
                </a:lnTo>
                <a:lnTo>
                  <a:pt x="5195056" y="846842"/>
                </a:lnTo>
                <a:cubicBezTo>
                  <a:pt x="5195056" y="685261"/>
                  <a:pt x="5326043" y="554273"/>
                  <a:pt x="5487624" y="554273"/>
                </a:cubicBezTo>
                <a:cubicBezTo>
                  <a:pt x="5649205" y="554273"/>
                  <a:pt x="5780193" y="685261"/>
                  <a:pt x="5780193" y="846842"/>
                </a:cubicBezTo>
                <a:lnTo>
                  <a:pt x="5780193" y="1621343"/>
                </a:lnTo>
                <a:lnTo>
                  <a:pt x="5793477" y="1578549"/>
                </a:lnTo>
                <a:cubicBezTo>
                  <a:pt x="5837891" y="1473542"/>
                  <a:pt x="5941868" y="1399861"/>
                  <a:pt x="6063054" y="1399861"/>
                </a:cubicBezTo>
                <a:cubicBezTo>
                  <a:pt x="6224635" y="1399861"/>
                  <a:pt x="6355623" y="1530849"/>
                  <a:pt x="6355623" y="1692431"/>
                </a:cubicBezTo>
                <a:lnTo>
                  <a:pt x="6355623" y="2023939"/>
                </a:lnTo>
                <a:lnTo>
                  <a:pt x="6361067" y="2006403"/>
                </a:lnTo>
                <a:cubicBezTo>
                  <a:pt x="6405481" y="1901395"/>
                  <a:pt x="6509459" y="1827714"/>
                  <a:pt x="6630644" y="1827714"/>
                </a:cubicBezTo>
                <a:cubicBezTo>
                  <a:pt x="6792225" y="1827714"/>
                  <a:pt x="6923213" y="1958702"/>
                  <a:pt x="6923213" y="2120283"/>
                </a:cubicBezTo>
                <a:lnTo>
                  <a:pt x="6923213" y="2185777"/>
                </a:lnTo>
                <a:lnTo>
                  <a:pt x="6928658" y="2168238"/>
                </a:lnTo>
                <a:cubicBezTo>
                  <a:pt x="6973072" y="2063230"/>
                  <a:pt x="7077050" y="1989549"/>
                  <a:pt x="7198235" y="1989549"/>
                </a:cubicBezTo>
                <a:cubicBezTo>
                  <a:pt x="7299223" y="1989549"/>
                  <a:pt x="7388261" y="2040716"/>
                  <a:pt x="7440838" y="2118541"/>
                </a:cubicBezTo>
                <a:lnTo>
                  <a:pt x="7452856" y="2140682"/>
                </a:lnTo>
                <a:lnTo>
                  <a:pt x="7452856" y="846842"/>
                </a:lnTo>
                <a:cubicBezTo>
                  <a:pt x="7452856" y="685261"/>
                  <a:pt x="7583844" y="554273"/>
                  <a:pt x="7745425" y="554273"/>
                </a:cubicBezTo>
                <a:cubicBezTo>
                  <a:pt x="7907006" y="554273"/>
                  <a:pt x="8037994" y="685261"/>
                  <a:pt x="8037994" y="846842"/>
                </a:cubicBezTo>
                <a:lnTo>
                  <a:pt x="8037994" y="1644346"/>
                </a:lnTo>
                <a:lnTo>
                  <a:pt x="8051278" y="1578549"/>
                </a:lnTo>
                <a:cubicBezTo>
                  <a:pt x="8095692" y="1473542"/>
                  <a:pt x="8199670" y="1399861"/>
                  <a:pt x="8320855" y="1399861"/>
                </a:cubicBezTo>
                <a:cubicBezTo>
                  <a:pt x="8482436" y="1399861"/>
                  <a:pt x="8613424" y="1530849"/>
                  <a:pt x="8613424" y="1692431"/>
                </a:cubicBezTo>
                <a:lnTo>
                  <a:pt x="8613424" y="2033371"/>
                </a:lnTo>
                <a:lnTo>
                  <a:pt x="8618869" y="2006403"/>
                </a:lnTo>
                <a:cubicBezTo>
                  <a:pt x="8663283" y="1901395"/>
                  <a:pt x="8767260" y="1827714"/>
                  <a:pt x="8888446" y="1827714"/>
                </a:cubicBezTo>
                <a:cubicBezTo>
                  <a:pt x="9050027" y="1827714"/>
                  <a:pt x="9181015" y="1958702"/>
                  <a:pt x="9181015" y="2120283"/>
                </a:cubicBezTo>
                <a:lnTo>
                  <a:pt x="9181015" y="2195200"/>
                </a:lnTo>
                <a:lnTo>
                  <a:pt x="9186459" y="2168238"/>
                </a:lnTo>
                <a:cubicBezTo>
                  <a:pt x="9230873" y="2063230"/>
                  <a:pt x="9334850" y="1989549"/>
                  <a:pt x="9456036" y="1989549"/>
                </a:cubicBezTo>
                <a:cubicBezTo>
                  <a:pt x="9536826" y="1989549"/>
                  <a:pt x="9609969" y="2022296"/>
                  <a:pt x="9662913" y="2075241"/>
                </a:cubicBezTo>
                <a:lnTo>
                  <a:pt x="9697574" y="2117250"/>
                </a:lnTo>
                <a:lnTo>
                  <a:pt x="9697574" y="1879664"/>
                </a:lnTo>
                <a:cubicBezTo>
                  <a:pt x="9697574" y="1726856"/>
                  <a:pt x="9821450" y="1602980"/>
                  <a:pt x="9974258" y="1602980"/>
                </a:cubicBezTo>
                <a:cubicBezTo>
                  <a:pt x="10127066" y="1602980"/>
                  <a:pt x="10250942" y="1726856"/>
                  <a:pt x="10250942" y="1879664"/>
                </a:cubicBezTo>
                <a:lnTo>
                  <a:pt x="10250942" y="258281"/>
                </a:lnTo>
                <a:cubicBezTo>
                  <a:pt x="10250942" y="115636"/>
                  <a:pt x="10366578" y="0"/>
                  <a:pt x="10509223" y="0"/>
                </a:cubicBezTo>
                <a:close/>
              </a:path>
            </a:pathLst>
          </a:custGeom>
          <a:blipFill>
            <a:blip r:embed="rId3"/>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TextBox 4"/>
          <p:cNvSpPr txBox="1"/>
          <p:nvPr/>
        </p:nvSpPr>
        <p:spPr>
          <a:xfrm>
            <a:off x="1932972" y="1608515"/>
            <a:ext cx="8495817" cy="3139321"/>
          </a:xfrm>
          <a:prstGeom prst="rect">
            <a:avLst/>
          </a:prstGeom>
          <a:noFill/>
          <a:ln>
            <a:noFill/>
          </a:ln>
        </p:spPr>
        <p:txBody>
          <a:bodyPr wrap="square" rtlCol="0">
            <a:spAutoFit/>
          </a:bodyPr>
          <a:lstStyle/>
          <a:p>
            <a:pPr algn="ctr"/>
            <a:r>
              <a:rPr lang="en-US" sz="6600" b="1" dirty="0" smtClean="0">
                <a:solidFill>
                  <a:srgbClr val="7030A0"/>
                </a:solidFill>
                <a:latin typeface="Times New Roman" panose="02020603050405020304" pitchFamily="18" charset="0"/>
                <a:cs typeface="Times New Roman" panose="02020603050405020304" pitchFamily="18" charset="0"/>
              </a:rPr>
              <a:t>WELCOME </a:t>
            </a:r>
          </a:p>
          <a:p>
            <a:pPr algn="ctr"/>
            <a:r>
              <a:rPr lang="en-US" sz="6600" b="1" dirty="0" smtClean="0">
                <a:solidFill>
                  <a:srgbClr val="7030A0"/>
                </a:solidFill>
                <a:latin typeface="Times New Roman" panose="02020603050405020304" pitchFamily="18" charset="0"/>
                <a:cs typeface="Times New Roman" panose="02020603050405020304" pitchFamily="18" charset="0"/>
              </a:rPr>
              <a:t>TO</a:t>
            </a:r>
          </a:p>
          <a:p>
            <a:pPr algn="ctr"/>
            <a:r>
              <a:rPr lang="en-US" sz="6600" b="1" dirty="0" smtClean="0">
                <a:solidFill>
                  <a:srgbClr val="7030A0"/>
                </a:solidFill>
                <a:latin typeface="Times New Roman" panose="02020603050405020304" pitchFamily="18" charset="0"/>
                <a:cs typeface="Times New Roman" panose="02020603050405020304" pitchFamily="18" charset="0"/>
              </a:rPr>
              <a:t>MY PRESENTATION</a:t>
            </a:r>
            <a:endParaRPr lang="en-US" sz="6600" b="1" dirty="0">
              <a:solidFill>
                <a:srgbClr val="7030A0"/>
              </a:solidFill>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4BFA9862-041B-4060-A13D-7CF636094649}" type="slidenum">
              <a:rPr lang="en-US" smtClean="0"/>
              <a:t>1</a:t>
            </a:fld>
            <a:endParaRPr lang="en-US"/>
          </a:p>
        </p:txBody>
      </p:sp>
    </p:spTree>
    <p:extLst>
      <p:ext uri="{BB962C8B-B14F-4D97-AF65-F5344CB8AC3E}">
        <p14:creationId xmlns:p14="http://schemas.microsoft.com/office/powerpoint/2010/main" val="5755698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BFA9862-041B-4060-A13D-7CF636094649}" type="slidenum">
              <a:rPr lang="en-US" smtClean="0"/>
              <a:t>10</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26835171"/>
              </p:ext>
            </p:extLst>
          </p:nvPr>
        </p:nvGraphicFramePr>
        <p:xfrm>
          <a:off x="2092956" y="1218776"/>
          <a:ext cx="8539184" cy="5039850"/>
        </p:xfrm>
        <a:graphic>
          <a:graphicData uri="http://schemas.openxmlformats.org/drawingml/2006/table">
            <a:tbl>
              <a:tblPr firstRow="1" bandRow="1">
                <a:tableStyleId>{5C22544A-7EE6-4342-B048-85BDC9FD1C3A}</a:tableStyleId>
              </a:tblPr>
              <a:tblGrid>
                <a:gridCol w="4269592"/>
                <a:gridCol w="4269592"/>
              </a:tblGrid>
              <a:tr h="444379">
                <a:tc>
                  <a:txBody>
                    <a:bodyPr/>
                    <a:lstStyle/>
                    <a:p>
                      <a:pPr algn="ctr"/>
                      <a:r>
                        <a:rPr lang="en-US" sz="2400" dirty="0" smtClean="0">
                          <a:latin typeface="Times New Roman" panose="02020603050405020304" pitchFamily="18" charset="0"/>
                          <a:cs typeface="Times New Roman" panose="02020603050405020304" pitchFamily="18" charset="0"/>
                        </a:rPr>
                        <a:t>Division</a:t>
                      </a:r>
                      <a:endParaRPr lang="en-US" sz="2400" dirty="0">
                        <a:latin typeface="Times New Roman" panose="02020603050405020304" pitchFamily="18" charset="0"/>
                        <a:cs typeface="Times New Roman" panose="02020603050405020304" pitchFamily="18" charset="0"/>
                      </a:endParaRPr>
                    </a:p>
                  </a:txBody>
                  <a:tcPr/>
                </a:tc>
                <a:tc>
                  <a:txBody>
                    <a:bodyPr/>
                    <a:lstStyle/>
                    <a:p>
                      <a:pPr algn="ctr"/>
                      <a:r>
                        <a:rPr lang="en-US" sz="2400" dirty="0" smtClean="0">
                          <a:latin typeface="Times New Roman" panose="02020603050405020304" pitchFamily="18" charset="0"/>
                          <a:cs typeface="Times New Roman" panose="02020603050405020304" pitchFamily="18" charset="0"/>
                        </a:rPr>
                        <a:t>Zela</a:t>
                      </a:r>
                      <a:endParaRPr lang="en-US" sz="2400" dirty="0">
                        <a:latin typeface="Times New Roman" panose="02020603050405020304" pitchFamily="18" charset="0"/>
                        <a:cs typeface="Times New Roman" panose="02020603050405020304" pitchFamily="18" charset="0"/>
                      </a:endParaRPr>
                    </a:p>
                  </a:txBody>
                  <a:tcPr/>
                </a:tc>
              </a:tr>
              <a:tr h="636216">
                <a:tc>
                  <a:txBody>
                    <a:bodyPr/>
                    <a:lstStyle/>
                    <a:p>
                      <a:pPr algn="ctr"/>
                      <a:r>
                        <a:rPr lang="en-US" b="1" dirty="0" smtClean="0">
                          <a:latin typeface="Times New Roman" panose="02020603050405020304" pitchFamily="18" charset="0"/>
                          <a:cs typeface="Times New Roman" panose="02020603050405020304" pitchFamily="18" charset="0"/>
                        </a:rPr>
                        <a:t>Dhaka</a:t>
                      </a:r>
                      <a:endParaRPr lang="en-US" b="1"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Dhaka,Narayanganj,Munsiganj,Manikganj,Gazipur</a:t>
                      </a:r>
                      <a:endParaRPr lang="en-US" dirty="0">
                        <a:latin typeface="Times New Roman" panose="02020603050405020304" pitchFamily="18" charset="0"/>
                        <a:cs typeface="Times New Roman" panose="02020603050405020304" pitchFamily="18" charset="0"/>
                      </a:endParaRPr>
                    </a:p>
                  </a:txBody>
                  <a:tcPr/>
                </a:tc>
              </a:tr>
              <a:tr h="636216">
                <a:tc>
                  <a:txBody>
                    <a:bodyPr/>
                    <a:lstStyle/>
                    <a:p>
                      <a:pPr algn="ctr"/>
                      <a:r>
                        <a:rPr lang="en-US" b="1" dirty="0" smtClean="0">
                          <a:latin typeface="Times New Roman" panose="02020603050405020304" pitchFamily="18" charset="0"/>
                          <a:cs typeface="Times New Roman" panose="02020603050405020304" pitchFamily="18" charset="0"/>
                        </a:rPr>
                        <a:t>Rajshahi</a:t>
                      </a:r>
                      <a:endParaRPr lang="en-US" b="1"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Rajshahi,Pabna, natore, Chapai Nawabganj</a:t>
                      </a:r>
                      <a:endParaRPr lang="en-US" dirty="0">
                        <a:latin typeface="Times New Roman" panose="02020603050405020304" pitchFamily="18" charset="0"/>
                        <a:cs typeface="Times New Roman" panose="02020603050405020304" pitchFamily="18" charset="0"/>
                      </a:endParaRPr>
                    </a:p>
                  </a:txBody>
                  <a:tcPr/>
                </a:tc>
              </a:tr>
              <a:tr h="444379">
                <a:tc>
                  <a:txBody>
                    <a:bodyPr/>
                    <a:lstStyle/>
                    <a:p>
                      <a:pPr algn="ctr"/>
                      <a:r>
                        <a:rPr lang="en-US" b="1" dirty="0" smtClean="0">
                          <a:latin typeface="Times New Roman" panose="02020603050405020304" pitchFamily="18" charset="0"/>
                          <a:cs typeface="Times New Roman" panose="02020603050405020304" pitchFamily="18" charset="0"/>
                        </a:rPr>
                        <a:t>Rangpur</a:t>
                      </a:r>
                    </a:p>
                  </a:txBody>
                  <a:tcPr/>
                </a:tc>
                <a:tc>
                  <a:txBody>
                    <a:bodyPr/>
                    <a:lstStyle/>
                    <a:p>
                      <a:r>
                        <a:rPr lang="en-US" dirty="0" smtClean="0">
                          <a:latin typeface="Times New Roman" panose="02020603050405020304" pitchFamily="18" charset="0"/>
                          <a:cs typeface="Times New Roman" panose="02020603050405020304" pitchFamily="18" charset="0"/>
                        </a:rPr>
                        <a:t>Dinajpur,Rangpur,Kurigram,Thakurgaon</a:t>
                      </a:r>
                      <a:endParaRPr lang="en-US" dirty="0">
                        <a:latin typeface="Times New Roman" panose="02020603050405020304" pitchFamily="18" charset="0"/>
                        <a:cs typeface="Times New Roman" panose="02020603050405020304" pitchFamily="18" charset="0"/>
                      </a:endParaRPr>
                    </a:p>
                  </a:txBody>
                  <a:tcPr/>
                </a:tc>
              </a:tr>
              <a:tr h="444379">
                <a:tc>
                  <a:txBody>
                    <a:bodyPr/>
                    <a:lstStyle/>
                    <a:p>
                      <a:pPr algn="ctr"/>
                      <a:r>
                        <a:rPr lang="en-US" b="1" dirty="0" smtClean="0">
                          <a:latin typeface="Times New Roman" panose="02020603050405020304" pitchFamily="18" charset="0"/>
                          <a:cs typeface="Times New Roman" panose="02020603050405020304" pitchFamily="18" charset="0"/>
                        </a:rPr>
                        <a:t>Sylet</a:t>
                      </a:r>
                    </a:p>
                  </a:txBody>
                  <a:tcPr/>
                </a:tc>
                <a:tc>
                  <a:txBody>
                    <a:bodyPr/>
                    <a:lstStyle/>
                    <a:p>
                      <a:r>
                        <a:rPr lang="en-US" dirty="0" smtClean="0">
                          <a:latin typeface="Times New Roman" panose="02020603050405020304" pitchFamily="18" charset="0"/>
                          <a:cs typeface="Times New Roman" panose="02020603050405020304" pitchFamily="18" charset="0"/>
                        </a:rPr>
                        <a:t>Sylet,Chhatak,Sunamganj,Hobiganj</a:t>
                      </a:r>
                      <a:endParaRPr lang="en-US" dirty="0">
                        <a:latin typeface="Times New Roman" panose="02020603050405020304" pitchFamily="18" charset="0"/>
                        <a:cs typeface="Times New Roman" panose="02020603050405020304" pitchFamily="18" charset="0"/>
                      </a:endParaRPr>
                    </a:p>
                  </a:txBody>
                  <a:tcPr/>
                </a:tc>
              </a:tr>
              <a:tr h="444379">
                <a:tc>
                  <a:txBody>
                    <a:bodyPr/>
                    <a:lstStyle/>
                    <a:p>
                      <a:pPr algn="ctr"/>
                      <a:r>
                        <a:rPr lang="en-US" b="1" dirty="0" smtClean="0">
                          <a:latin typeface="Times New Roman" panose="02020603050405020304" pitchFamily="18" charset="0"/>
                          <a:cs typeface="Times New Roman" panose="02020603050405020304" pitchFamily="18" charset="0"/>
                        </a:rPr>
                        <a:t>Chittagong</a:t>
                      </a:r>
                      <a:endParaRPr lang="en-US" b="1"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Chittagong,khagrachari,Rangamati</a:t>
                      </a:r>
                      <a:endParaRPr lang="en-US" dirty="0">
                        <a:latin typeface="Times New Roman" panose="02020603050405020304" pitchFamily="18" charset="0"/>
                        <a:cs typeface="Times New Roman" panose="02020603050405020304" pitchFamily="18" charset="0"/>
                      </a:endParaRPr>
                    </a:p>
                  </a:txBody>
                  <a:tcPr/>
                </a:tc>
              </a:tr>
              <a:tr h="444379">
                <a:tc>
                  <a:txBody>
                    <a:bodyPr/>
                    <a:lstStyle/>
                    <a:p>
                      <a:pPr algn="ctr"/>
                      <a:r>
                        <a:rPr lang="en-US" b="1" dirty="0" smtClean="0">
                          <a:latin typeface="Times New Roman" panose="02020603050405020304" pitchFamily="18" charset="0"/>
                          <a:cs typeface="Times New Roman" panose="02020603050405020304" pitchFamily="18" charset="0"/>
                        </a:rPr>
                        <a:t>Cumilla</a:t>
                      </a:r>
                      <a:endParaRPr lang="en-US" b="1"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Cumulla, chandpur,lakshmipur,Noakhali</a:t>
                      </a:r>
                      <a:endParaRPr lang="en-US" dirty="0">
                        <a:latin typeface="Times New Roman" panose="02020603050405020304" pitchFamily="18" charset="0"/>
                        <a:cs typeface="Times New Roman" panose="02020603050405020304" pitchFamily="18" charset="0"/>
                      </a:endParaRPr>
                    </a:p>
                  </a:txBody>
                  <a:tcPr/>
                </a:tc>
              </a:tr>
              <a:tr h="636216">
                <a:tc>
                  <a:txBody>
                    <a:bodyPr/>
                    <a:lstStyle/>
                    <a:p>
                      <a:pPr algn="ctr"/>
                      <a:r>
                        <a:rPr lang="en-US" b="1" dirty="0" smtClean="0">
                          <a:latin typeface="Times New Roman" panose="02020603050405020304" pitchFamily="18" charset="0"/>
                          <a:cs typeface="Times New Roman" panose="02020603050405020304" pitchFamily="18" charset="0"/>
                        </a:rPr>
                        <a:t>Barishal</a:t>
                      </a:r>
                      <a:endParaRPr lang="en-US" b="1"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 Pirojpur,</a:t>
                      </a:r>
                      <a:r>
                        <a:rPr lang="en-US" baseline="0" dirty="0" smtClean="0">
                          <a:latin typeface="Times New Roman" panose="02020603050405020304" pitchFamily="18" charset="0"/>
                          <a:cs typeface="Times New Roman" panose="02020603050405020304" pitchFamily="18" charset="0"/>
                        </a:rPr>
                        <a:t> Jhalokathi,Patuakhali, Barguna, Bhola, Barishal</a:t>
                      </a:r>
                      <a:endParaRPr lang="en-US" dirty="0">
                        <a:latin typeface="Times New Roman" panose="02020603050405020304" pitchFamily="18" charset="0"/>
                        <a:cs typeface="Times New Roman" panose="02020603050405020304" pitchFamily="18" charset="0"/>
                      </a:endParaRPr>
                    </a:p>
                  </a:txBody>
                  <a:tcPr/>
                </a:tc>
              </a:tr>
              <a:tr h="444379">
                <a:tc>
                  <a:txBody>
                    <a:bodyPr/>
                    <a:lstStyle/>
                    <a:p>
                      <a:pPr algn="ctr"/>
                      <a:r>
                        <a:rPr lang="en-US" b="1" dirty="0" smtClean="0">
                          <a:latin typeface="Times New Roman" panose="02020603050405020304" pitchFamily="18" charset="0"/>
                          <a:cs typeface="Times New Roman" panose="02020603050405020304" pitchFamily="18" charset="0"/>
                        </a:rPr>
                        <a:t>Khulna</a:t>
                      </a:r>
                      <a:endParaRPr lang="en-US" b="1"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Jessore,Khulna,Satkhira, Bagerhat,</a:t>
                      </a:r>
                      <a:endParaRPr lang="en-US" dirty="0">
                        <a:latin typeface="Times New Roman" panose="02020603050405020304" pitchFamily="18" charset="0"/>
                        <a:cs typeface="Times New Roman" panose="02020603050405020304" pitchFamily="18" charset="0"/>
                      </a:endParaRPr>
                    </a:p>
                  </a:txBody>
                  <a:tcPr/>
                </a:tc>
              </a:tr>
              <a:tr h="444379">
                <a:tc>
                  <a:txBody>
                    <a:bodyPr/>
                    <a:lstStyle/>
                    <a:p>
                      <a:pPr algn="ctr"/>
                      <a:r>
                        <a:rPr lang="en-US" b="1" dirty="0" smtClean="0">
                          <a:latin typeface="Times New Roman" panose="02020603050405020304" pitchFamily="18" charset="0"/>
                          <a:cs typeface="Times New Roman" panose="02020603050405020304" pitchFamily="18" charset="0"/>
                        </a:rPr>
                        <a:t>Mymensingh</a:t>
                      </a:r>
                      <a:endParaRPr lang="en-US" b="1"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Jamalpur, Mymensingh,</a:t>
                      </a:r>
                      <a:r>
                        <a:rPr lang="en-US" baseline="0" dirty="0" smtClean="0">
                          <a:latin typeface="Times New Roman" panose="02020603050405020304" pitchFamily="18" charset="0"/>
                          <a:cs typeface="Times New Roman" panose="02020603050405020304" pitchFamily="18" charset="0"/>
                        </a:rPr>
                        <a:t> sherpur,</a:t>
                      </a:r>
                      <a:endParaRPr lang="en-US" dirty="0">
                        <a:latin typeface="Times New Roman" panose="02020603050405020304" pitchFamily="18" charset="0"/>
                        <a:cs typeface="Times New Roman" panose="02020603050405020304" pitchFamily="18" charset="0"/>
                      </a:endParaRPr>
                    </a:p>
                  </a:txBody>
                  <a:tcPr/>
                </a:tc>
              </a:tr>
            </a:tbl>
          </a:graphicData>
        </a:graphic>
      </p:graphicFrame>
      <p:sp>
        <p:nvSpPr>
          <p:cNvPr id="6" name="TextBox 5"/>
          <p:cNvSpPr txBox="1"/>
          <p:nvPr/>
        </p:nvSpPr>
        <p:spPr>
          <a:xfrm>
            <a:off x="4084319" y="640080"/>
            <a:ext cx="4999295" cy="461665"/>
          </a:xfrm>
          <a:prstGeom prst="rect">
            <a:avLst/>
          </a:prstGeom>
          <a:noFill/>
        </p:spPr>
        <p:txBody>
          <a:bodyPr wrap="square" rtlCol="0">
            <a:spAutoFit/>
          </a:bodyPr>
          <a:lstStyle/>
          <a:p>
            <a:r>
              <a:rPr lang="en-US" sz="2400" b="1" dirty="0" smtClean="0">
                <a:latin typeface="Times New Roman" panose="02020603050405020304" pitchFamily="18" charset="0"/>
                <a:cs typeface="Times New Roman" panose="02020603050405020304" pitchFamily="18" charset="0"/>
              </a:rPr>
              <a:t>Division and Zela in Bangladesh</a:t>
            </a:r>
            <a:endParaRPr lang="en-US"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1379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BFA9862-041B-4060-A13D-7CF636094649}" type="slidenum">
              <a:rPr lang="en-US" smtClean="0"/>
              <a:t>11</a:t>
            </a:fld>
            <a:endParaRPr lang="en-US"/>
          </a:p>
        </p:txBody>
      </p:sp>
      <p:sp>
        <p:nvSpPr>
          <p:cNvPr id="7" name="Rectangle 6"/>
          <p:cNvSpPr/>
          <p:nvPr/>
        </p:nvSpPr>
        <p:spPr>
          <a:xfrm>
            <a:off x="4496752" y="1872178"/>
            <a:ext cx="2954655" cy="2585323"/>
          </a:xfrm>
          <a:prstGeom prst="rect">
            <a:avLst/>
          </a:prstGeom>
          <a:noFill/>
        </p:spPr>
        <p:txBody>
          <a:bodyPr wrap="none" lIns="91440" tIns="45720" rIns="91440" bIns="45720">
            <a:spAutoFit/>
          </a:bodyPr>
          <a:lstStyle/>
          <a:p>
            <a:pPr algn="ctr"/>
            <a:r>
              <a:rPr lang="en-US" sz="5400" b="1" cap="none" spc="0" dirty="0" smtClean="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cs typeface="Times New Roman" panose="02020603050405020304" pitchFamily="18" charset="0"/>
              </a:rPr>
              <a:t>Thanks</a:t>
            </a:r>
          </a:p>
          <a:p>
            <a:pPr algn="ctr"/>
            <a:r>
              <a:rPr lang="en-US" sz="5400" b="1" cap="none" spc="0" dirty="0" smtClean="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cs typeface="Times New Roman" panose="02020603050405020304" pitchFamily="18" charset="0"/>
              </a:rPr>
              <a:t>For </a:t>
            </a:r>
          </a:p>
          <a:p>
            <a:pPr algn="ctr"/>
            <a:r>
              <a:rPr lang="en-US" sz="5400" b="1" cap="none" spc="0" dirty="0" smtClean="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cs typeface="Times New Roman" panose="02020603050405020304" pitchFamily="18" charset="0"/>
              </a:rPr>
              <a:t>Listening</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spTree>
    <p:extLst>
      <p:ext uri="{BB962C8B-B14F-4D97-AF65-F5344CB8AC3E}">
        <p14:creationId xmlns:p14="http://schemas.microsoft.com/office/powerpoint/2010/main" val="420173362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4BFA9862-041B-4060-A13D-7CF636094649}" type="slidenum">
              <a:rPr lang="en-US" smtClean="0"/>
              <a:t>2</a:t>
            </a:fld>
            <a:endParaRPr lang="en-US"/>
          </a:p>
        </p:txBody>
      </p:sp>
      <p:sp>
        <p:nvSpPr>
          <p:cNvPr id="8" name="TextBox 7"/>
          <p:cNvSpPr txBox="1"/>
          <p:nvPr/>
        </p:nvSpPr>
        <p:spPr>
          <a:xfrm>
            <a:off x="2666409" y="3386522"/>
            <a:ext cx="2553419" cy="1754326"/>
          </a:xfrm>
          <a:prstGeom prst="rect">
            <a:avLst/>
          </a:prstGeom>
          <a:noFill/>
        </p:spPr>
        <p:txBody>
          <a:bodyPr wrap="square" rtlCol="0">
            <a:spAutoFit/>
          </a:bodyPr>
          <a:lstStyle/>
          <a:p>
            <a:r>
              <a:rPr lang="en-US" b="1" u="sng" dirty="0">
                <a:solidFill>
                  <a:schemeClr val="accent3"/>
                </a:solidFill>
                <a:latin typeface="Times New Roman" panose="02020603050405020304" pitchFamily="18" charset="0"/>
                <a:cs typeface="Times New Roman" panose="02020603050405020304" pitchFamily="18" charset="0"/>
              </a:rPr>
              <a:t>Course Instructor</a:t>
            </a:r>
          </a:p>
          <a:p>
            <a:r>
              <a:rPr lang="en-US" dirty="0" smtClean="0">
                <a:latin typeface="Times New Roman" panose="02020603050405020304" pitchFamily="18" charset="0"/>
                <a:cs typeface="Times New Roman" panose="02020603050405020304" pitchFamily="18" charset="0"/>
              </a:rPr>
              <a:t>Dr. Rahat Hossain Faisal</a:t>
            </a:r>
            <a:endParaRPr lang="en-US" dirty="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Associate </a:t>
            </a:r>
            <a:r>
              <a:rPr lang="en-US" dirty="0">
                <a:latin typeface="Times New Roman" panose="02020603050405020304" pitchFamily="18" charset="0"/>
                <a:cs typeface="Times New Roman" panose="02020603050405020304" pitchFamily="18" charset="0"/>
              </a:rPr>
              <a:t>Professor</a:t>
            </a:r>
          </a:p>
          <a:p>
            <a:r>
              <a:rPr lang="en-US" dirty="0">
                <a:latin typeface="Times New Roman" panose="02020603050405020304" pitchFamily="18" charset="0"/>
                <a:cs typeface="Times New Roman" panose="02020603050405020304" pitchFamily="18" charset="0"/>
              </a:rPr>
              <a:t>Department of </a:t>
            </a:r>
            <a:r>
              <a:rPr lang="en-US" dirty="0" smtClean="0">
                <a:latin typeface="Times New Roman" panose="02020603050405020304" pitchFamily="18" charset="0"/>
                <a:cs typeface="Times New Roman" panose="02020603050405020304" pitchFamily="18" charset="0"/>
              </a:rPr>
              <a:t>CSE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University of Barishal</a:t>
            </a:r>
          </a:p>
          <a:p>
            <a:endParaRPr lang="en-US" dirty="0"/>
          </a:p>
        </p:txBody>
      </p:sp>
      <p:sp>
        <p:nvSpPr>
          <p:cNvPr id="9" name="TextBox 8"/>
          <p:cNvSpPr txBox="1"/>
          <p:nvPr/>
        </p:nvSpPr>
        <p:spPr>
          <a:xfrm>
            <a:off x="5841389" y="3578749"/>
            <a:ext cx="2562046" cy="1200329"/>
          </a:xfrm>
          <a:prstGeom prst="rect">
            <a:avLst/>
          </a:prstGeom>
          <a:noFill/>
        </p:spPr>
        <p:txBody>
          <a:bodyPr wrap="square" rtlCol="0">
            <a:spAutoFit/>
          </a:bodyPr>
          <a:lstStyle/>
          <a:p>
            <a:r>
              <a:rPr lang="en-US" dirty="0" smtClean="0"/>
              <a:t>Presented by:</a:t>
            </a:r>
          </a:p>
          <a:p>
            <a:r>
              <a:rPr lang="en-US" dirty="0" err="1" smtClean="0"/>
              <a:t>Asaduzzaman</a:t>
            </a:r>
            <a:endParaRPr lang="en-US" dirty="0" smtClean="0"/>
          </a:p>
          <a:p>
            <a:r>
              <a:rPr lang="en-US" dirty="0" smtClean="0"/>
              <a:t>Roll: 05</a:t>
            </a:r>
          </a:p>
          <a:p>
            <a:r>
              <a:rPr lang="en-US" dirty="0" smtClean="0"/>
              <a:t>Batch-56</a:t>
            </a:r>
            <a:endParaRPr lang="en-US" dirty="0"/>
          </a:p>
        </p:txBody>
      </p:sp>
      <p:sp>
        <p:nvSpPr>
          <p:cNvPr id="10" name="TextBox 9"/>
          <p:cNvSpPr txBox="1"/>
          <p:nvPr/>
        </p:nvSpPr>
        <p:spPr>
          <a:xfrm>
            <a:off x="2436149" y="2621409"/>
            <a:ext cx="5408762" cy="584775"/>
          </a:xfrm>
          <a:prstGeom prst="rect">
            <a:avLst/>
          </a:prstGeom>
          <a:noFill/>
        </p:spPr>
        <p:txBody>
          <a:bodyPr wrap="square" rtlCol="0">
            <a:spAutoFit/>
          </a:bodyPr>
          <a:lstStyle/>
          <a:p>
            <a:pPr algn="ctr"/>
            <a:r>
              <a:rPr lang="en-US" sz="3200" dirty="0" smtClean="0">
                <a:solidFill>
                  <a:srgbClr val="00B050"/>
                </a:solidFill>
                <a:latin typeface="Times New Roman" panose="02020603050405020304" pitchFamily="18" charset="0"/>
                <a:cs typeface="Times New Roman" panose="02020603050405020304" pitchFamily="18" charset="0"/>
              </a:rPr>
              <a:t>University of Barishal</a:t>
            </a:r>
            <a:endParaRPr lang="en-US" sz="3200" dirty="0">
              <a:solidFill>
                <a:srgbClr val="00B050"/>
              </a:solidFill>
              <a:latin typeface="Times New Roman" panose="02020603050405020304" pitchFamily="18" charset="0"/>
              <a:cs typeface="Times New Roman" panose="02020603050405020304" pitchFamily="18" charset="0"/>
            </a:endParaRPr>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4266" y="774898"/>
            <a:ext cx="2147978" cy="1666173"/>
          </a:xfrm>
          <a:prstGeom prst="rect">
            <a:avLst/>
          </a:prstGeom>
        </p:spPr>
      </p:pic>
      <p:grpSp>
        <p:nvGrpSpPr>
          <p:cNvPr id="13" name="Group 12"/>
          <p:cNvGrpSpPr/>
          <p:nvPr/>
        </p:nvGrpSpPr>
        <p:grpSpPr>
          <a:xfrm>
            <a:off x="6898513" y="-1"/>
            <a:ext cx="5293487" cy="6256115"/>
            <a:chOff x="6898513" y="-1"/>
            <a:chExt cx="5293487" cy="6256115"/>
          </a:xfrm>
        </p:grpSpPr>
        <p:sp>
          <p:nvSpPr>
            <p:cNvPr id="14" name="Right Triangle 13"/>
            <p:cNvSpPr/>
            <p:nvPr/>
          </p:nvSpPr>
          <p:spPr>
            <a:xfrm rot="16200000">
              <a:off x="7962417" y="2026532"/>
              <a:ext cx="3605511" cy="4853649"/>
            </a:xfrm>
            <a:prstGeom prst="rtTriangl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Triangle 14"/>
            <p:cNvSpPr/>
            <p:nvPr/>
          </p:nvSpPr>
          <p:spPr>
            <a:xfrm rot="16200000">
              <a:off x="8493492" y="3043746"/>
              <a:ext cx="3049929" cy="3374807"/>
            </a:xfrm>
            <a:prstGeom prst="r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Triangle 15"/>
            <p:cNvSpPr/>
            <p:nvPr/>
          </p:nvSpPr>
          <p:spPr>
            <a:xfrm rot="10800000">
              <a:off x="6898513" y="-1"/>
              <a:ext cx="5293487" cy="3553426"/>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Triangle 16"/>
            <p:cNvSpPr/>
            <p:nvPr/>
          </p:nvSpPr>
          <p:spPr>
            <a:xfrm rot="10800000">
              <a:off x="8331052" y="-1"/>
              <a:ext cx="3374807" cy="3206185"/>
            </a:xfrm>
            <a:prstGeom prst="r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776102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1+#ppt_w/2"/>
                                          </p:val>
                                        </p:tav>
                                        <p:tav tm="100000">
                                          <p:val>
                                            <p:strVal val="#ppt_x"/>
                                          </p:val>
                                        </p:tav>
                                      </p:tavLst>
                                    </p:anim>
                                    <p:anim calcmode="lin" valueType="num">
                                      <p:cBhvr additive="base">
                                        <p:cTn id="14"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Group 1"/>
          <p:cNvGrpSpPr/>
          <p:nvPr/>
        </p:nvGrpSpPr>
        <p:grpSpPr>
          <a:xfrm>
            <a:off x="1013049" y="299260"/>
            <a:ext cx="11177858" cy="6806593"/>
            <a:chOff x="3137684" y="219304"/>
            <a:chExt cx="11177858" cy="6806593"/>
          </a:xfrm>
        </p:grpSpPr>
        <p:sp>
          <p:nvSpPr>
            <p:cNvPr id="19" name="TextBox 18"/>
            <p:cNvSpPr txBox="1"/>
            <p:nvPr/>
          </p:nvSpPr>
          <p:spPr>
            <a:xfrm>
              <a:off x="3137684" y="1741424"/>
              <a:ext cx="4968240" cy="3785652"/>
            </a:xfrm>
            <a:prstGeom prst="rect">
              <a:avLst/>
            </a:prstGeom>
            <a:noFill/>
          </p:spPr>
          <p:txBody>
            <a:bodyPr wrap="square" rtlCol="0">
              <a:spAutoFit/>
            </a:bodyPr>
            <a:lstStyle/>
            <a:p>
              <a:pPr algn="just"/>
              <a:r>
                <a:rPr lang="en-US" sz="2400" dirty="0" smtClean="0">
                  <a:latin typeface="Times New Roman" panose="02020603050405020304" pitchFamily="18" charset="0"/>
                  <a:cs typeface="Times New Roman" panose="02020603050405020304" pitchFamily="18" charset="0"/>
                </a:rPr>
                <a:t>Bangladesh, to the east of India on the Bay of Bangal, is a south Asian country marked by lush greenery and many waterways. Its Padma(Gangs), Meghna and Jamuna rivers create fertile plains, and travel by boat is common. On the southern coast, the Sundarbans, an enormous mangrove forest shared with Eastern India, is home to the royal Bengal tiger.</a:t>
              </a:r>
              <a:endParaRPr lang="en-US" sz="2400" dirty="0">
                <a:latin typeface="Times New Roman" panose="02020603050405020304" pitchFamily="18" charset="0"/>
                <a:cs typeface="Times New Roman" panose="02020603050405020304" pitchFamily="18" charset="0"/>
              </a:endParaRPr>
            </a:p>
          </p:txBody>
        </p:sp>
        <p:sp>
          <p:nvSpPr>
            <p:cNvPr id="11" name="Freeform 10"/>
            <p:cNvSpPr/>
            <p:nvPr/>
          </p:nvSpPr>
          <p:spPr>
            <a:xfrm rot="18990333">
              <a:off x="7542937" y="219304"/>
              <a:ext cx="6772605" cy="6806593"/>
            </a:xfrm>
            <a:custGeom>
              <a:avLst/>
              <a:gdLst>
                <a:gd name="connsiteX0" fmla="*/ 4252700 w 8503995"/>
                <a:gd name="connsiteY0" fmla="*/ 4657024 h 8751153"/>
                <a:gd name="connsiteX1" fmla="*/ 3540602 w 8503995"/>
                <a:gd name="connsiteY1" fmla="*/ 8544775 h 8751153"/>
                <a:gd name="connsiteX2" fmla="*/ 3145136 w 8503995"/>
                <a:gd name="connsiteY2" fmla="*/ 8155296 h 8751153"/>
                <a:gd name="connsiteX3" fmla="*/ 3143376 w 8503995"/>
                <a:gd name="connsiteY3" fmla="*/ 8232820 h 8751153"/>
                <a:gd name="connsiteX4" fmla="*/ 855986 w 8503995"/>
                <a:gd name="connsiteY4" fmla="*/ 6031249 h 8751153"/>
                <a:gd name="connsiteX5" fmla="*/ 991564 w 8503995"/>
                <a:gd name="connsiteY5" fmla="*/ 6034326 h 8751153"/>
                <a:gd name="connsiteX6" fmla="*/ 376262 w 8503995"/>
                <a:gd name="connsiteY6" fmla="*/ 5428338 h 8751153"/>
                <a:gd name="connsiteX7" fmla="*/ 4191971 w 8503995"/>
                <a:gd name="connsiteY7" fmla="*/ 918120 h 8751153"/>
                <a:gd name="connsiteX8" fmla="*/ 3592986 w 8503995"/>
                <a:gd name="connsiteY8" fmla="*/ 4520661 h 8751153"/>
                <a:gd name="connsiteX9" fmla="*/ 0 w 8503995"/>
                <a:gd name="connsiteY9" fmla="*/ 5174526 h 8751153"/>
                <a:gd name="connsiteX10" fmla="*/ 1088251 w 8503995"/>
                <a:gd name="connsiteY10" fmla="*/ 4069547 h 8751153"/>
                <a:gd name="connsiteX11" fmla="*/ 1080703 w 8503995"/>
                <a:gd name="connsiteY11" fmla="*/ 4068889 h 8751153"/>
                <a:gd name="connsiteX12" fmla="*/ 2036845 w 8503995"/>
                <a:gd name="connsiteY12" fmla="*/ 3106372 h 8751153"/>
                <a:gd name="connsiteX13" fmla="*/ 8503995 w 8503995"/>
                <a:gd name="connsiteY13" fmla="*/ 3924238 h 8751153"/>
                <a:gd name="connsiteX14" fmla="*/ 6029601 w 8503995"/>
                <a:gd name="connsiteY14" fmla="*/ 6436667 h 8751153"/>
                <a:gd name="connsiteX15" fmla="*/ 4921407 w 8503995"/>
                <a:gd name="connsiteY15" fmla="*/ 7573458 h 8751153"/>
                <a:gd name="connsiteX16" fmla="*/ 4921754 w 8503995"/>
                <a:gd name="connsiteY16" fmla="*/ 7561543 h 8751153"/>
                <a:gd name="connsiteX17" fmla="*/ 3750152 w 8503995"/>
                <a:gd name="connsiteY17" fmla="*/ 8751153 h 8751153"/>
                <a:gd name="connsiteX18" fmla="*/ 4395975 w 8503995"/>
                <a:gd name="connsiteY18" fmla="*/ 4707257 h 8751153"/>
                <a:gd name="connsiteX19" fmla="*/ 4939388 w 8503995"/>
                <a:gd name="connsiteY19" fmla="*/ 399718 h 8751153"/>
                <a:gd name="connsiteX20" fmla="*/ 6454107 w 8503995"/>
                <a:gd name="connsiteY20" fmla="*/ 1905381 h 8751153"/>
                <a:gd name="connsiteX21" fmla="*/ 8294445 w 8503995"/>
                <a:gd name="connsiteY21" fmla="*/ 3717860 h 8751153"/>
                <a:gd name="connsiteX22" fmla="*/ 3776265 w 8503995"/>
                <a:gd name="connsiteY22" fmla="*/ 4530043 h 8751153"/>
                <a:gd name="connsiteX23" fmla="*/ 4519438 w 8503995"/>
                <a:gd name="connsiteY23" fmla="*/ 0 h 8751153"/>
                <a:gd name="connsiteX24" fmla="*/ 4939388 w 8503995"/>
                <a:gd name="connsiteY24" fmla="*/ 413593 h 87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8503995" h="8751153">
                  <a:moveTo>
                    <a:pt x="4252700" y="4657024"/>
                  </a:moveTo>
                  <a:lnTo>
                    <a:pt x="3540602" y="8544775"/>
                  </a:lnTo>
                  <a:lnTo>
                    <a:pt x="3145136" y="8155296"/>
                  </a:lnTo>
                  <a:lnTo>
                    <a:pt x="3143376" y="8232820"/>
                  </a:lnTo>
                  <a:lnTo>
                    <a:pt x="855986" y="6031249"/>
                  </a:lnTo>
                  <a:lnTo>
                    <a:pt x="991564" y="6034326"/>
                  </a:lnTo>
                  <a:lnTo>
                    <a:pt x="376262" y="5428338"/>
                  </a:lnTo>
                  <a:close/>
                  <a:moveTo>
                    <a:pt x="4191971" y="918120"/>
                  </a:moveTo>
                  <a:lnTo>
                    <a:pt x="3592986" y="4520661"/>
                  </a:lnTo>
                  <a:lnTo>
                    <a:pt x="0" y="5174526"/>
                  </a:lnTo>
                  <a:lnTo>
                    <a:pt x="1088251" y="4069547"/>
                  </a:lnTo>
                  <a:lnTo>
                    <a:pt x="1080703" y="4068889"/>
                  </a:lnTo>
                  <a:lnTo>
                    <a:pt x="2036845" y="3106372"/>
                  </a:lnTo>
                  <a:close/>
                  <a:moveTo>
                    <a:pt x="8503995" y="3924238"/>
                  </a:moveTo>
                  <a:lnTo>
                    <a:pt x="6029601" y="6436667"/>
                  </a:lnTo>
                  <a:lnTo>
                    <a:pt x="4921407" y="7573458"/>
                  </a:lnTo>
                  <a:lnTo>
                    <a:pt x="4921754" y="7561543"/>
                  </a:lnTo>
                  <a:lnTo>
                    <a:pt x="3750152" y="8751153"/>
                  </a:lnTo>
                  <a:lnTo>
                    <a:pt x="4395975" y="4707257"/>
                  </a:lnTo>
                  <a:close/>
                  <a:moveTo>
                    <a:pt x="4939388" y="399718"/>
                  </a:moveTo>
                  <a:lnTo>
                    <a:pt x="6454107" y="1905381"/>
                  </a:lnTo>
                  <a:lnTo>
                    <a:pt x="8294445" y="3717860"/>
                  </a:lnTo>
                  <a:lnTo>
                    <a:pt x="3776265" y="4530043"/>
                  </a:lnTo>
                  <a:lnTo>
                    <a:pt x="4519438" y="0"/>
                  </a:lnTo>
                  <a:lnTo>
                    <a:pt x="4939388" y="413593"/>
                  </a:lnTo>
                  <a:close/>
                </a:path>
              </a:pathLst>
            </a:custGeom>
            <a:blipFill dpi="0" rotWithShape="0">
              <a:blip r:embed="rId2"/>
              <a:srcRect/>
              <a:stretch>
                <a:fillRect/>
              </a:stretch>
            </a:blipFill>
            <a:ln>
              <a:noFill/>
            </a:ln>
            <a:effectLst>
              <a:reflection stA="15000" endPos="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4974998" y="237853"/>
              <a:ext cx="2780040" cy="707886"/>
            </a:xfrm>
            <a:prstGeom prst="rect">
              <a:avLst/>
            </a:prstGeom>
            <a:solidFill>
              <a:schemeClr val="tx2">
                <a:lumMod val="20000"/>
                <a:lumOff val="80000"/>
              </a:schemeClr>
            </a:solidFill>
          </p:spPr>
          <p:txBody>
            <a:bodyPr wrap="square" rtlCol="0">
              <a:spAutoFit/>
            </a:bodyPr>
            <a:lstStyle/>
            <a:p>
              <a:r>
                <a:rPr lang="en-US" sz="4000" b="1" dirty="0" smtClean="0">
                  <a:latin typeface="Times New Roman" panose="02020603050405020304" pitchFamily="18" charset="0"/>
                  <a:cs typeface="Times New Roman" panose="02020603050405020304" pitchFamily="18" charset="0"/>
                </a:rPr>
                <a:t>Bangladesh</a:t>
              </a:r>
              <a:endParaRPr lang="en-US" sz="4000" b="1" dirty="0">
                <a:latin typeface="Times New Roman" panose="02020603050405020304" pitchFamily="18" charset="0"/>
                <a:cs typeface="Times New Roman" panose="02020603050405020304" pitchFamily="18" charset="0"/>
              </a:endParaRPr>
            </a:p>
          </p:txBody>
        </p:sp>
      </p:grpSp>
      <p:sp>
        <p:nvSpPr>
          <p:cNvPr id="15" name="Slide Number Placeholder 14"/>
          <p:cNvSpPr>
            <a:spLocks noGrp="1"/>
          </p:cNvSpPr>
          <p:nvPr>
            <p:ph type="sldNum" sz="quarter" idx="12"/>
          </p:nvPr>
        </p:nvSpPr>
        <p:spPr/>
        <p:txBody>
          <a:bodyPr/>
          <a:lstStyle/>
          <a:p>
            <a:fld id="{4BFA9862-041B-4060-A13D-7CF636094649}" type="slidenum">
              <a:rPr lang="en-US" smtClean="0"/>
              <a:t>3</a:t>
            </a:fld>
            <a:endParaRPr lang="en-US"/>
          </a:p>
        </p:txBody>
      </p:sp>
    </p:spTree>
    <p:extLst>
      <p:ext uri="{BB962C8B-B14F-4D97-AF65-F5344CB8AC3E}">
        <p14:creationId xmlns:p14="http://schemas.microsoft.com/office/powerpoint/2010/main" val="48342942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14" name="TextBox 13"/>
          <p:cNvSpPr txBox="1"/>
          <p:nvPr/>
        </p:nvSpPr>
        <p:spPr>
          <a:xfrm>
            <a:off x="1" y="0"/>
            <a:ext cx="8429686" cy="1846659"/>
          </a:xfrm>
          <a:prstGeom prst="rect">
            <a:avLst/>
          </a:prstGeom>
          <a:noFill/>
        </p:spPr>
        <p:txBody>
          <a:bodyPr wrap="square" rtlCol="0">
            <a:spAutoFit/>
          </a:bodyPr>
          <a:lstStyle/>
          <a:p>
            <a:pPr algn="ctr"/>
            <a:r>
              <a:rPr lang="en-US" sz="4800" b="1" dirty="0" smtClean="0">
                <a:latin typeface="Times New Roman" panose="02020603050405020304" pitchFamily="18" charset="0"/>
                <a:cs typeface="Times New Roman" panose="02020603050405020304" pitchFamily="18" charset="0"/>
              </a:rPr>
              <a:t>Lets know about </a:t>
            </a:r>
          </a:p>
          <a:p>
            <a:pPr algn="ctr"/>
            <a:r>
              <a:rPr lang="en-US" sz="4800" b="1" dirty="0" smtClean="0">
                <a:latin typeface="Times New Roman" panose="02020603050405020304" pitchFamily="18" charset="0"/>
                <a:cs typeface="Times New Roman" panose="02020603050405020304" pitchFamily="18" charset="0"/>
              </a:rPr>
              <a:t>Bangladesh</a:t>
            </a:r>
            <a:endParaRPr lang="en-US" sz="3200" dirty="0" smtClean="0"/>
          </a:p>
          <a:p>
            <a:pPr algn="ctr"/>
            <a:endParaRPr lang="en-US" dirty="0"/>
          </a:p>
        </p:txBody>
      </p:sp>
      <p:sp>
        <p:nvSpPr>
          <p:cNvPr id="3" name="Freeform 2"/>
          <p:cNvSpPr/>
          <p:nvPr/>
        </p:nvSpPr>
        <p:spPr>
          <a:xfrm>
            <a:off x="4194753" y="3970023"/>
            <a:ext cx="433844" cy="2079605"/>
          </a:xfrm>
          <a:custGeom>
            <a:avLst/>
            <a:gdLst>
              <a:gd name="connsiteX0" fmla="*/ 0 w 433844"/>
              <a:gd name="connsiteY0" fmla="*/ 0 h 2079605"/>
              <a:gd name="connsiteX1" fmla="*/ 216922 w 433844"/>
              <a:gd name="connsiteY1" fmla="*/ 0 h 2079605"/>
              <a:gd name="connsiteX2" fmla="*/ 216922 w 433844"/>
              <a:gd name="connsiteY2" fmla="*/ 2079605 h 2079605"/>
              <a:gd name="connsiteX3" fmla="*/ 433844 w 433844"/>
              <a:gd name="connsiteY3" fmla="*/ 2079605 h 2079605"/>
            </a:gdLst>
            <a:ahLst/>
            <a:cxnLst>
              <a:cxn ang="0">
                <a:pos x="connsiteX0" y="connsiteY0"/>
              </a:cxn>
              <a:cxn ang="0">
                <a:pos x="connsiteX1" y="connsiteY1"/>
              </a:cxn>
              <a:cxn ang="0">
                <a:pos x="connsiteX2" y="connsiteY2"/>
              </a:cxn>
              <a:cxn ang="0">
                <a:pos x="connsiteX3" y="connsiteY3"/>
              </a:cxn>
            </a:cxnLst>
            <a:rect l="l" t="t" r="r" b="b"/>
            <a:pathLst>
              <a:path w="433844" h="2079605">
                <a:moveTo>
                  <a:pt x="0" y="0"/>
                </a:moveTo>
                <a:lnTo>
                  <a:pt x="216922" y="0"/>
                </a:lnTo>
                <a:lnTo>
                  <a:pt x="216922" y="2079605"/>
                </a:lnTo>
                <a:lnTo>
                  <a:pt x="433844" y="2079605"/>
                </a:lnTo>
              </a:path>
            </a:pathLst>
          </a:custGeom>
          <a:no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spcFirstLastPara="0" vert="horz" wrap="square" lIns="176513" tIns="986693" rIns="176513" bIns="986694" numCol="1" spcCol="1270" anchor="ctr" anchorCtr="0">
            <a:noAutofit/>
          </a:bodyPr>
          <a:lstStyle/>
          <a:p>
            <a:pPr lvl="0" algn="ctr" defTabSz="311150">
              <a:lnSpc>
                <a:spcPct val="90000"/>
              </a:lnSpc>
              <a:spcBef>
                <a:spcPct val="0"/>
              </a:spcBef>
              <a:spcAft>
                <a:spcPct val="35000"/>
              </a:spcAft>
            </a:pPr>
            <a:endParaRPr lang="en-US" sz="700" kern="1200"/>
          </a:p>
        </p:txBody>
      </p:sp>
      <p:sp>
        <p:nvSpPr>
          <p:cNvPr id="4" name="Freeform 3"/>
          <p:cNvSpPr/>
          <p:nvPr/>
        </p:nvSpPr>
        <p:spPr>
          <a:xfrm>
            <a:off x="4194753" y="4247823"/>
            <a:ext cx="433844" cy="1252919"/>
          </a:xfrm>
          <a:custGeom>
            <a:avLst/>
            <a:gdLst>
              <a:gd name="connsiteX0" fmla="*/ 0 w 433844"/>
              <a:gd name="connsiteY0" fmla="*/ 0 h 1252919"/>
              <a:gd name="connsiteX1" fmla="*/ 216922 w 433844"/>
              <a:gd name="connsiteY1" fmla="*/ 0 h 1252919"/>
              <a:gd name="connsiteX2" fmla="*/ 216922 w 433844"/>
              <a:gd name="connsiteY2" fmla="*/ 1252919 h 1252919"/>
              <a:gd name="connsiteX3" fmla="*/ 433844 w 433844"/>
              <a:gd name="connsiteY3" fmla="*/ 1252919 h 1252919"/>
            </a:gdLst>
            <a:ahLst/>
            <a:cxnLst>
              <a:cxn ang="0">
                <a:pos x="connsiteX0" y="connsiteY0"/>
              </a:cxn>
              <a:cxn ang="0">
                <a:pos x="connsiteX1" y="connsiteY1"/>
              </a:cxn>
              <a:cxn ang="0">
                <a:pos x="connsiteX2" y="connsiteY2"/>
              </a:cxn>
              <a:cxn ang="0">
                <a:pos x="connsiteX3" y="connsiteY3"/>
              </a:cxn>
            </a:cxnLst>
            <a:rect l="l" t="t" r="r" b="b"/>
            <a:pathLst>
              <a:path w="433844" h="1252919">
                <a:moveTo>
                  <a:pt x="0" y="0"/>
                </a:moveTo>
                <a:lnTo>
                  <a:pt x="216922" y="0"/>
                </a:lnTo>
                <a:lnTo>
                  <a:pt x="216922" y="1252919"/>
                </a:lnTo>
                <a:lnTo>
                  <a:pt x="433844" y="1252919"/>
                </a:lnTo>
              </a:path>
            </a:pathLst>
          </a:custGeom>
          <a:no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spcFirstLastPara="0" vert="horz" wrap="square" lIns="196475" tIns="593312" rIns="196474" bIns="593312" numCol="1" spcCol="1270" anchor="ctr" anchorCtr="0">
            <a:noAutofit/>
          </a:bodyPr>
          <a:lstStyle/>
          <a:p>
            <a:pPr lvl="0" algn="ctr" defTabSz="222250">
              <a:lnSpc>
                <a:spcPct val="90000"/>
              </a:lnSpc>
              <a:spcBef>
                <a:spcPct val="0"/>
              </a:spcBef>
              <a:spcAft>
                <a:spcPct val="35000"/>
              </a:spcAft>
            </a:pPr>
            <a:endParaRPr lang="en-US" sz="500" kern="1200"/>
          </a:p>
        </p:txBody>
      </p:sp>
      <p:sp>
        <p:nvSpPr>
          <p:cNvPr id="5" name="Freeform 4"/>
          <p:cNvSpPr/>
          <p:nvPr/>
        </p:nvSpPr>
        <p:spPr>
          <a:xfrm>
            <a:off x="4194753" y="4247823"/>
            <a:ext cx="433844" cy="426232"/>
          </a:xfrm>
          <a:custGeom>
            <a:avLst/>
            <a:gdLst>
              <a:gd name="connsiteX0" fmla="*/ 0 w 433844"/>
              <a:gd name="connsiteY0" fmla="*/ 0 h 426232"/>
              <a:gd name="connsiteX1" fmla="*/ 216922 w 433844"/>
              <a:gd name="connsiteY1" fmla="*/ 0 h 426232"/>
              <a:gd name="connsiteX2" fmla="*/ 216922 w 433844"/>
              <a:gd name="connsiteY2" fmla="*/ 426232 h 426232"/>
              <a:gd name="connsiteX3" fmla="*/ 433844 w 433844"/>
              <a:gd name="connsiteY3" fmla="*/ 426232 h 426232"/>
            </a:gdLst>
            <a:ahLst/>
            <a:cxnLst>
              <a:cxn ang="0">
                <a:pos x="connsiteX0" y="connsiteY0"/>
              </a:cxn>
              <a:cxn ang="0">
                <a:pos x="connsiteX1" y="connsiteY1"/>
              </a:cxn>
              <a:cxn ang="0">
                <a:pos x="connsiteX2" y="connsiteY2"/>
              </a:cxn>
              <a:cxn ang="0">
                <a:pos x="connsiteX3" y="connsiteY3"/>
              </a:cxn>
            </a:cxnLst>
            <a:rect l="l" t="t" r="r" b="b"/>
            <a:pathLst>
              <a:path w="433844" h="426232">
                <a:moveTo>
                  <a:pt x="0" y="0"/>
                </a:moveTo>
                <a:lnTo>
                  <a:pt x="216922" y="0"/>
                </a:lnTo>
                <a:lnTo>
                  <a:pt x="216922" y="426232"/>
                </a:lnTo>
                <a:lnTo>
                  <a:pt x="433844" y="426232"/>
                </a:lnTo>
              </a:path>
            </a:pathLst>
          </a:custGeom>
          <a:no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spcFirstLastPara="0" vert="horz" wrap="square" lIns="214418" tIns="197912" rIns="214417" bIns="197911" numCol="1" spcCol="1270" anchor="ctr" anchorCtr="0">
            <a:noAutofit/>
          </a:bodyPr>
          <a:lstStyle/>
          <a:p>
            <a:pPr lvl="0" algn="ctr" defTabSz="222250">
              <a:lnSpc>
                <a:spcPct val="90000"/>
              </a:lnSpc>
              <a:spcBef>
                <a:spcPct val="0"/>
              </a:spcBef>
              <a:spcAft>
                <a:spcPct val="35000"/>
              </a:spcAft>
            </a:pPr>
            <a:endParaRPr lang="en-US" sz="500" kern="1200"/>
          </a:p>
        </p:txBody>
      </p:sp>
      <p:sp>
        <p:nvSpPr>
          <p:cNvPr id="6" name="Freeform 5"/>
          <p:cNvSpPr/>
          <p:nvPr/>
        </p:nvSpPr>
        <p:spPr>
          <a:xfrm>
            <a:off x="4194753" y="3847370"/>
            <a:ext cx="431675" cy="400453"/>
          </a:xfrm>
          <a:custGeom>
            <a:avLst/>
            <a:gdLst>
              <a:gd name="connsiteX0" fmla="*/ 0 w 431675"/>
              <a:gd name="connsiteY0" fmla="*/ 400453 h 400453"/>
              <a:gd name="connsiteX1" fmla="*/ 215837 w 431675"/>
              <a:gd name="connsiteY1" fmla="*/ 400453 h 400453"/>
              <a:gd name="connsiteX2" fmla="*/ 215837 w 431675"/>
              <a:gd name="connsiteY2" fmla="*/ 0 h 400453"/>
              <a:gd name="connsiteX3" fmla="*/ 431675 w 431675"/>
              <a:gd name="connsiteY3" fmla="*/ 0 h 400453"/>
            </a:gdLst>
            <a:ahLst/>
            <a:cxnLst>
              <a:cxn ang="0">
                <a:pos x="connsiteX0" y="connsiteY0"/>
              </a:cxn>
              <a:cxn ang="0">
                <a:pos x="connsiteX1" y="connsiteY1"/>
              </a:cxn>
              <a:cxn ang="0">
                <a:pos x="connsiteX2" y="connsiteY2"/>
              </a:cxn>
              <a:cxn ang="0">
                <a:pos x="connsiteX3" y="connsiteY3"/>
              </a:cxn>
            </a:cxnLst>
            <a:rect l="l" t="t" r="r" b="b"/>
            <a:pathLst>
              <a:path w="431675" h="400453">
                <a:moveTo>
                  <a:pt x="0" y="400453"/>
                </a:moveTo>
                <a:lnTo>
                  <a:pt x="215837" y="400453"/>
                </a:lnTo>
                <a:lnTo>
                  <a:pt x="215837" y="0"/>
                </a:lnTo>
                <a:lnTo>
                  <a:pt x="431675" y="0"/>
                </a:lnTo>
              </a:path>
            </a:pathLst>
          </a:custGeom>
          <a:no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spcFirstLastPara="0" vert="horz" wrap="square" lIns="213817" tIns="185506" rIns="213818" bIns="185507" numCol="1" spcCol="1270" anchor="ctr" anchorCtr="0">
            <a:noAutofit/>
          </a:bodyPr>
          <a:lstStyle/>
          <a:p>
            <a:pPr lvl="0" algn="ctr" defTabSz="222250">
              <a:lnSpc>
                <a:spcPct val="90000"/>
              </a:lnSpc>
              <a:spcBef>
                <a:spcPct val="0"/>
              </a:spcBef>
              <a:spcAft>
                <a:spcPct val="35000"/>
              </a:spcAft>
            </a:pPr>
            <a:endParaRPr lang="en-US" sz="500" kern="1200"/>
          </a:p>
        </p:txBody>
      </p:sp>
      <p:sp>
        <p:nvSpPr>
          <p:cNvPr id="8" name="Freeform 7"/>
          <p:cNvSpPr/>
          <p:nvPr/>
        </p:nvSpPr>
        <p:spPr>
          <a:xfrm>
            <a:off x="4194753" y="3007794"/>
            <a:ext cx="433844" cy="1240029"/>
          </a:xfrm>
          <a:custGeom>
            <a:avLst/>
            <a:gdLst>
              <a:gd name="connsiteX0" fmla="*/ 0 w 433844"/>
              <a:gd name="connsiteY0" fmla="*/ 1240029 h 1240029"/>
              <a:gd name="connsiteX1" fmla="*/ 216922 w 433844"/>
              <a:gd name="connsiteY1" fmla="*/ 1240029 h 1240029"/>
              <a:gd name="connsiteX2" fmla="*/ 216922 w 433844"/>
              <a:gd name="connsiteY2" fmla="*/ 0 h 1240029"/>
              <a:gd name="connsiteX3" fmla="*/ 433844 w 433844"/>
              <a:gd name="connsiteY3" fmla="*/ 0 h 1240029"/>
            </a:gdLst>
            <a:ahLst/>
            <a:cxnLst>
              <a:cxn ang="0">
                <a:pos x="connsiteX0" y="connsiteY0"/>
              </a:cxn>
              <a:cxn ang="0">
                <a:pos x="connsiteX1" y="connsiteY1"/>
              </a:cxn>
              <a:cxn ang="0">
                <a:pos x="connsiteX2" y="connsiteY2"/>
              </a:cxn>
              <a:cxn ang="0">
                <a:pos x="connsiteX3" y="connsiteY3"/>
              </a:cxn>
            </a:cxnLst>
            <a:rect l="l" t="t" r="r" b="b"/>
            <a:pathLst>
              <a:path w="433844" h="1240029">
                <a:moveTo>
                  <a:pt x="0" y="1240029"/>
                </a:moveTo>
                <a:lnTo>
                  <a:pt x="216922" y="1240029"/>
                </a:lnTo>
                <a:lnTo>
                  <a:pt x="216922" y="0"/>
                </a:lnTo>
                <a:lnTo>
                  <a:pt x="433844" y="0"/>
                </a:lnTo>
              </a:path>
            </a:pathLst>
          </a:custGeom>
          <a:no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spcFirstLastPara="0" vert="horz" wrap="square" lIns="196779" tIns="587171" rIns="196779" bIns="587172" numCol="1" spcCol="1270" anchor="ctr" anchorCtr="0">
            <a:noAutofit/>
          </a:bodyPr>
          <a:lstStyle/>
          <a:p>
            <a:pPr lvl="0" algn="ctr" defTabSz="222250">
              <a:lnSpc>
                <a:spcPct val="90000"/>
              </a:lnSpc>
              <a:spcBef>
                <a:spcPct val="0"/>
              </a:spcBef>
              <a:spcAft>
                <a:spcPct val="35000"/>
              </a:spcAft>
            </a:pPr>
            <a:endParaRPr lang="en-US" sz="500" kern="1200"/>
          </a:p>
        </p:txBody>
      </p:sp>
      <p:sp>
        <p:nvSpPr>
          <p:cNvPr id="9" name="Freeform 8"/>
          <p:cNvSpPr/>
          <p:nvPr/>
        </p:nvSpPr>
        <p:spPr>
          <a:xfrm>
            <a:off x="4194753" y="1913042"/>
            <a:ext cx="433844" cy="2056980"/>
          </a:xfrm>
          <a:custGeom>
            <a:avLst/>
            <a:gdLst>
              <a:gd name="connsiteX0" fmla="*/ 0 w 433844"/>
              <a:gd name="connsiteY0" fmla="*/ 2056980 h 2056980"/>
              <a:gd name="connsiteX1" fmla="*/ 216922 w 433844"/>
              <a:gd name="connsiteY1" fmla="*/ 2056980 h 2056980"/>
              <a:gd name="connsiteX2" fmla="*/ 216922 w 433844"/>
              <a:gd name="connsiteY2" fmla="*/ 0 h 2056980"/>
              <a:gd name="connsiteX3" fmla="*/ 433844 w 433844"/>
              <a:gd name="connsiteY3" fmla="*/ 0 h 2056980"/>
            </a:gdLst>
            <a:ahLst/>
            <a:cxnLst>
              <a:cxn ang="0">
                <a:pos x="connsiteX0" y="connsiteY0"/>
              </a:cxn>
              <a:cxn ang="0">
                <a:pos x="connsiteX1" y="connsiteY1"/>
              </a:cxn>
              <a:cxn ang="0">
                <a:pos x="connsiteX2" y="connsiteY2"/>
              </a:cxn>
              <a:cxn ang="0">
                <a:pos x="connsiteX3" y="connsiteY3"/>
              </a:cxn>
            </a:cxnLst>
            <a:rect l="l" t="t" r="r" b="b"/>
            <a:pathLst>
              <a:path w="433844" h="2056980">
                <a:moveTo>
                  <a:pt x="0" y="2056980"/>
                </a:moveTo>
                <a:lnTo>
                  <a:pt x="216922" y="2056980"/>
                </a:lnTo>
                <a:lnTo>
                  <a:pt x="216922" y="0"/>
                </a:lnTo>
                <a:lnTo>
                  <a:pt x="433844" y="0"/>
                </a:lnTo>
              </a:path>
            </a:pathLst>
          </a:custGeom>
          <a:no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spcFirstLastPara="0" vert="horz" wrap="square" lIns="177067" tIns="975935" rIns="177066" bIns="975934" numCol="1" spcCol="1270" anchor="ctr" anchorCtr="0">
            <a:noAutofit/>
          </a:bodyPr>
          <a:lstStyle/>
          <a:p>
            <a:pPr lvl="0" algn="ctr" defTabSz="311150">
              <a:lnSpc>
                <a:spcPct val="90000"/>
              </a:lnSpc>
              <a:spcBef>
                <a:spcPct val="0"/>
              </a:spcBef>
              <a:spcAft>
                <a:spcPct val="35000"/>
              </a:spcAft>
            </a:pPr>
            <a:endParaRPr lang="en-US" sz="700" kern="1200"/>
          </a:p>
        </p:txBody>
      </p:sp>
      <p:sp>
        <p:nvSpPr>
          <p:cNvPr id="10" name="Freeform 9"/>
          <p:cNvSpPr/>
          <p:nvPr/>
        </p:nvSpPr>
        <p:spPr>
          <a:xfrm rot="16200000">
            <a:off x="2123687" y="3639348"/>
            <a:ext cx="3480784" cy="661349"/>
          </a:xfrm>
          <a:custGeom>
            <a:avLst/>
            <a:gdLst>
              <a:gd name="connsiteX0" fmla="*/ 0 w 3480784"/>
              <a:gd name="connsiteY0" fmla="*/ 0 h 661349"/>
              <a:gd name="connsiteX1" fmla="*/ 3480784 w 3480784"/>
              <a:gd name="connsiteY1" fmla="*/ 0 h 661349"/>
              <a:gd name="connsiteX2" fmla="*/ 3480784 w 3480784"/>
              <a:gd name="connsiteY2" fmla="*/ 661349 h 661349"/>
              <a:gd name="connsiteX3" fmla="*/ 0 w 3480784"/>
              <a:gd name="connsiteY3" fmla="*/ 661349 h 661349"/>
              <a:gd name="connsiteX4" fmla="*/ 0 w 3480784"/>
              <a:gd name="connsiteY4" fmla="*/ 0 h 661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0784" h="661349">
                <a:moveTo>
                  <a:pt x="0" y="0"/>
                </a:moveTo>
                <a:lnTo>
                  <a:pt x="3480784" y="0"/>
                </a:lnTo>
                <a:lnTo>
                  <a:pt x="3480784" y="661349"/>
                </a:lnTo>
                <a:lnTo>
                  <a:pt x="0" y="661349"/>
                </a:lnTo>
                <a:lnTo>
                  <a:pt x="0" y="0"/>
                </a:lnTo>
                <a:close/>
              </a:path>
            </a:pathLst>
          </a:custGeom>
          <a:solidFill>
            <a:srgbClr val="FF000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28574" tIns="28574" rIns="28575" bIns="28575" numCol="1" spcCol="1270" anchor="ctr" anchorCtr="0">
            <a:noAutofit/>
          </a:bodyPr>
          <a:lstStyle/>
          <a:p>
            <a:pPr lvl="0" algn="ctr" defTabSz="2000250">
              <a:lnSpc>
                <a:spcPct val="90000"/>
              </a:lnSpc>
              <a:spcBef>
                <a:spcPct val="0"/>
              </a:spcBef>
              <a:spcAft>
                <a:spcPct val="35000"/>
              </a:spcAft>
            </a:pPr>
            <a:r>
              <a:rPr lang="en-US" sz="4500" kern="1200" dirty="0" smtClean="0">
                <a:latin typeface="Times New Roman" panose="02020603050405020304" pitchFamily="18" charset="0"/>
                <a:cs typeface="Times New Roman" panose="02020603050405020304" pitchFamily="18" charset="0"/>
              </a:rPr>
              <a:t>Bangladesh</a:t>
            </a:r>
            <a:endParaRPr lang="en-US" sz="4500" kern="1200" dirty="0">
              <a:latin typeface="Times New Roman" panose="02020603050405020304" pitchFamily="18" charset="0"/>
              <a:cs typeface="Times New Roman" panose="02020603050405020304" pitchFamily="18" charset="0"/>
            </a:endParaRPr>
          </a:p>
        </p:txBody>
      </p:sp>
      <p:sp>
        <p:nvSpPr>
          <p:cNvPr id="11" name="Freeform 10"/>
          <p:cNvSpPr/>
          <p:nvPr/>
        </p:nvSpPr>
        <p:spPr>
          <a:xfrm>
            <a:off x="4626427" y="1805496"/>
            <a:ext cx="3074052" cy="661349"/>
          </a:xfrm>
          <a:custGeom>
            <a:avLst/>
            <a:gdLst>
              <a:gd name="connsiteX0" fmla="*/ 0 w 3074052"/>
              <a:gd name="connsiteY0" fmla="*/ 0 h 661349"/>
              <a:gd name="connsiteX1" fmla="*/ 3074052 w 3074052"/>
              <a:gd name="connsiteY1" fmla="*/ 0 h 661349"/>
              <a:gd name="connsiteX2" fmla="*/ 3074052 w 3074052"/>
              <a:gd name="connsiteY2" fmla="*/ 661349 h 661349"/>
              <a:gd name="connsiteX3" fmla="*/ 0 w 3074052"/>
              <a:gd name="connsiteY3" fmla="*/ 661349 h 661349"/>
              <a:gd name="connsiteX4" fmla="*/ 0 w 3074052"/>
              <a:gd name="connsiteY4" fmla="*/ 0 h 661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4052" h="661349">
                <a:moveTo>
                  <a:pt x="0" y="0"/>
                </a:moveTo>
                <a:lnTo>
                  <a:pt x="3074052" y="0"/>
                </a:lnTo>
                <a:lnTo>
                  <a:pt x="3074052" y="661349"/>
                </a:lnTo>
                <a:lnTo>
                  <a:pt x="0" y="661349"/>
                </a:lnTo>
                <a:lnTo>
                  <a:pt x="0" y="0"/>
                </a:lnTo>
                <a:close/>
              </a:path>
            </a:pathLst>
          </a:custGeom>
          <a:solidFill>
            <a:srgbClr val="7030A0"/>
          </a:solid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tx1"/>
                </a:solidFill>
                <a:latin typeface="Times New Roman" panose="02020603050405020304" pitchFamily="18" charset="0"/>
                <a:cs typeface="Times New Roman" panose="02020603050405020304" pitchFamily="18" charset="0"/>
              </a:rPr>
              <a:t>National Flag</a:t>
            </a:r>
            <a:endParaRPr lang="en-US" sz="1400" kern="1200" dirty="0">
              <a:solidFill>
                <a:schemeClr val="tx1"/>
              </a:solidFill>
              <a:latin typeface="Times New Roman" panose="02020603050405020304" pitchFamily="18" charset="0"/>
              <a:cs typeface="Times New Roman" panose="02020603050405020304" pitchFamily="18" charset="0"/>
            </a:endParaRPr>
          </a:p>
        </p:txBody>
      </p:sp>
      <p:sp>
        <p:nvSpPr>
          <p:cNvPr id="12" name="Freeform 11"/>
          <p:cNvSpPr/>
          <p:nvPr/>
        </p:nvSpPr>
        <p:spPr>
          <a:xfrm>
            <a:off x="4626427" y="2628176"/>
            <a:ext cx="3074052" cy="687128"/>
          </a:xfrm>
          <a:custGeom>
            <a:avLst/>
            <a:gdLst>
              <a:gd name="connsiteX0" fmla="*/ 0 w 3074052"/>
              <a:gd name="connsiteY0" fmla="*/ 0 h 687128"/>
              <a:gd name="connsiteX1" fmla="*/ 3074052 w 3074052"/>
              <a:gd name="connsiteY1" fmla="*/ 0 h 687128"/>
              <a:gd name="connsiteX2" fmla="*/ 3074052 w 3074052"/>
              <a:gd name="connsiteY2" fmla="*/ 687128 h 687128"/>
              <a:gd name="connsiteX3" fmla="*/ 0 w 3074052"/>
              <a:gd name="connsiteY3" fmla="*/ 687128 h 687128"/>
              <a:gd name="connsiteX4" fmla="*/ 0 w 3074052"/>
              <a:gd name="connsiteY4" fmla="*/ 0 h 687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4052" h="687128">
                <a:moveTo>
                  <a:pt x="0" y="0"/>
                </a:moveTo>
                <a:lnTo>
                  <a:pt x="3074052" y="0"/>
                </a:lnTo>
                <a:lnTo>
                  <a:pt x="3074052" y="687128"/>
                </a:lnTo>
                <a:lnTo>
                  <a:pt x="0" y="687128"/>
                </a:lnTo>
                <a:lnTo>
                  <a:pt x="0" y="0"/>
                </a:lnTo>
                <a:close/>
              </a:path>
            </a:pathLst>
          </a:custGeom>
          <a:solidFill>
            <a:schemeClr val="accent6">
              <a:lumMod val="60000"/>
              <a:lumOff val="40000"/>
            </a:schemeClr>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tx1"/>
                </a:solidFill>
                <a:latin typeface="Times New Roman" panose="02020603050405020304" pitchFamily="18" charset="0"/>
                <a:cs typeface="Times New Roman" panose="02020603050405020304" pitchFamily="18" charset="0"/>
              </a:rPr>
              <a:t>National Animal </a:t>
            </a:r>
          </a:p>
          <a:p>
            <a:pPr lvl="0" algn="ctr" defTabSz="622300">
              <a:lnSpc>
                <a:spcPct val="90000"/>
              </a:lnSpc>
              <a:spcBef>
                <a:spcPct val="0"/>
              </a:spcBef>
              <a:spcAft>
                <a:spcPct val="35000"/>
              </a:spcAft>
            </a:pPr>
            <a:r>
              <a:rPr lang="en-US" sz="1400" kern="1200" dirty="0" smtClean="0">
                <a:solidFill>
                  <a:schemeClr val="tx1"/>
                </a:solidFill>
                <a:latin typeface="Times New Roman" panose="02020603050405020304" pitchFamily="18" charset="0"/>
                <a:cs typeface="Times New Roman" panose="02020603050405020304" pitchFamily="18" charset="0"/>
              </a:rPr>
              <a:t>The Royal Bengal Tiger</a:t>
            </a:r>
          </a:p>
        </p:txBody>
      </p:sp>
      <p:sp>
        <p:nvSpPr>
          <p:cNvPr id="13" name="Freeform 12"/>
          <p:cNvSpPr/>
          <p:nvPr/>
        </p:nvSpPr>
        <p:spPr>
          <a:xfrm>
            <a:off x="4626428" y="3430735"/>
            <a:ext cx="3076222" cy="661349"/>
          </a:xfrm>
          <a:custGeom>
            <a:avLst/>
            <a:gdLst>
              <a:gd name="connsiteX0" fmla="*/ 0 w 3074052"/>
              <a:gd name="connsiteY0" fmla="*/ 0 h 661349"/>
              <a:gd name="connsiteX1" fmla="*/ 3074052 w 3074052"/>
              <a:gd name="connsiteY1" fmla="*/ 0 h 661349"/>
              <a:gd name="connsiteX2" fmla="*/ 3074052 w 3074052"/>
              <a:gd name="connsiteY2" fmla="*/ 661349 h 661349"/>
              <a:gd name="connsiteX3" fmla="*/ 0 w 3074052"/>
              <a:gd name="connsiteY3" fmla="*/ 661349 h 661349"/>
              <a:gd name="connsiteX4" fmla="*/ 0 w 3074052"/>
              <a:gd name="connsiteY4" fmla="*/ 0 h 661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4052" h="661349">
                <a:moveTo>
                  <a:pt x="0" y="0"/>
                </a:moveTo>
                <a:lnTo>
                  <a:pt x="3074052" y="0"/>
                </a:lnTo>
                <a:lnTo>
                  <a:pt x="3074052" y="661349"/>
                </a:lnTo>
                <a:lnTo>
                  <a:pt x="0" y="661349"/>
                </a:lnTo>
                <a:lnTo>
                  <a:pt x="0" y="0"/>
                </a:lnTo>
                <a:close/>
              </a:path>
            </a:pathLst>
          </a:custGeom>
          <a:solidFill>
            <a:srgbClr val="0070C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tx1"/>
                </a:solidFill>
                <a:latin typeface="Times New Roman" panose="02020603050405020304" pitchFamily="18" charset="0"/>
                <a:cs typeface="Times New Roman" panose="02020603050405020304" pitchFamily="18" charset="0"/>
              </a:rPr>
              <a:t>National Bird</a:t>
            </a:r>
          </a:p>
          <a:p>
            <a:pPr lvl="0" algn="ctr" defTabSz="622300">
              <a:lnSpc>
                <a:spcPct val="90000"/>
              </a:lnSpc>
              <a:spcBef>
                <a:spcPct val="0"/>
              </a:spcBef>
              <a:spcAft>
                <a:spcPct val="35000"/>
              </a:spcAft>
            </a:pPr>
            <a:r>
              <a:rPr lang="en-US" sz="1400" kern="1200" dirty="0" smtClean="0">
                <a:solidFill>
                  <a:schemeClr val="tx1"/>
                </a:solidFill>
                <a:latin typeface="Times New Roman" panose="02020603050405020304" pitchFamily="18" charset="0"/>
                <a:cs typeface="Times New Roman" panose="02020603050405020304" pitchFamily="18" charset="0"/>
              </a:rPr>
              <a:t>Doyel Pakhi</a:t>
            </a:r>
            <a:endParaRPr lang="en-US" sz="1400" kern="1200" dirty="0">
              <a:solidFill>
                <a:schemeClr val="tx1"/>
              </a:solidFill>
              <a:latin typeface="Times New Roman" panose="02020603050405020304" pitchFamily="18" charset="0"/>
              <a:cs typeface="Times New Roman" panose="02020603050405020304" pitchFamily="18" charset="0"/>
            </a:endParaRPr>
          </a:p>
        </p:txBody>
      </p:sp>
      <p:sp>
        <p:nvSpPr>
          <p:cNvPr id="16" name="Freeform 15"/>
          <p:cNvSpPr/>
          <p:nvPr/>
        </p:nvSpPr>
        <p:spPr>
          <a:xfrm>
            <a:off x="4626427" y="5058212"/>
            <a:ext cx="3076223" cy="661349"/>
          </a:xfrm>
          <a:custGeom>
            <a:avLst/>
            <a:gdLst>
              <a:gd name="connsiteX0" fmla="*/ 0 w 3074052"/>
              <a:gd name="connsiteY0" fmla="*/ 0 h 661349"/>
              <a:gd name="connsiteX1" fmla="*/ 3074052 w 3074052"/>
              <a:gd name="connsiteY1" fmla="*/ 0 h 661349"/>
              <a:gd name="connsiteX2" fmla="*/ 3074052 w 3074052"/>
              <a:gd name="connsiteY2" fmla="*/ 661349 h 661349"/>
              <a:gd name="connsiteX3" fmla="*/ 0 w 3074052"/>
              <a:gd name="connsiteY3" fmla="*/ 661349 h 661349"/>
              <a:gd name="connsiteX4" fmla="*/ 0 w 3074052"/>
              <a:gd name="connsiteY4" fmla="*/ 0 h 661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4052" h="661349">
                <a:moveTo>
                  <a:pt x="0" y="0"/>
                </a:moveTo>
                <a:lnTo>
                  <a:pt x="3074052" y="0"/>
                </a:lnTo>
                <a:lnTo>
                  <a:pt x="3074052" y="661349"/>
                </a:lnTo>
                <a:lnTo>
                  <a:pt x="0" y="661349"/>
                </a:lnTo>
                <a:lnTo>
                  <a:pt x="0" y="0"/>
                </a:lnTo>
                <a:close/>
              </a:path>
            </a:pathLst>
          </a:custGeom>
          <a:solidFill>
            <a:srgbClr val="00B05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tx1"/>
                </a:solidFill>
                <a:latin typeface="Times New Roman" panose="02020603050405020304" pitchFamily="18" charset="0"/>
                <a:cs typeface="Times New Roman" panose="02020603050405020304" pitchFamily="18" charset="0"/>
              </a:rPr>
              <a:t>National Fruit</a:t>
            </a:r>
          </a:p>
          <a:p>
            <a:pPr lvl="0" algn="ctr" defTabSz="622300">
              <a:lnSpc>
                <a:spcPct val="90000"/>
              </a:lnSpc>
              <a:spcBef>
                <a:spcPct val="0"/>
              </a:spcBef>
              <a:spcAft>
                <a:spcPct val="35000"/>
              </a:spcAft>
            </a:pPr>
            <a:r>
              <a:rPr lang="en-US" sz="1400" kern="1200" dirty="0" smtClean="0">
                <a:solidFill>
                  <a:schemeClr val="tx1"/>
                </a:solidFill>
                <a:latin typeface="Times New Roman" panose="02020603050405020304" pitchFamily="18" charset="0"/>
                <a:cs typeface="Times New Roman" panose="02020603050405020304" pitchFamily="18" charset="0"/>
              </a:rPr>
              <a:t>Jackfruit</a:t>
            </a:r>
            <a:endParaRPr lang="en-US" sz="1400" kern="1200" dirty="0">
              <a:solidFill>
                <a:schemeClr val="tx1"/>
              </a:solidFill>
              <a:latin typeface="Times New Roman" panose="02020603050405020304" pitchFamily="18" charset="0"/>
              <a:cs typeface="Times New Roman" panose="02020603050405020304" pitchFamily="18" charset="0"/>
            </a:endParaRPr>
          </a:p>
        </p:txBody>
      </p:sp>
      <p:sp>
        <p:nvSpPr>
          <p:cNvPr id="17" name="Freeform 16"/>
          <p:cNvSpPr/>
          <p:nvPr/>
        </p:nvSpPr>
        <p:spPr>
          <a:xfrm>
            <a:off x="4626427" y="5831941"/>
            <a:ext cx="3076223" cy="661349"/>
          </a:xfrm>
          <a:custGeom>
            <a:avLst/>
            <a:gdLst>
              <a:gd name="connsiteX0" fmla="*/ 0 w 3074052"/>
              <a:gd name="connsiteY0" fmla="*/ 0 h 661349"/>
              <a:gd name="connsiteX1" fmla="*/ 3074052 w 3074052"/>
              <a:gd name="connsiteY1" fmla="*/ 0 h 661349"/>
              <a:gd name="connsiteX2" fmla="*/ 3074052 w 3074052"/>
              <a:gd name="connsiteY2" fmla="*/ 661349 h 661349"/>
              <a:gd name="connsiteX3" fmla="*/ 0 w 3074052"/>
              <a:gd name="connsiteY3" fmla="*/ 661349 h 661349"/>
              <a:gd name="connsiteX4" fmla="*/ 0 w 3074052"/>
              <a:gd name="connsiteY4" fmla="*/ 0 h 661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4052" h="661349">
                <a:moveTo>
                  <a:pt x="0" y="0"/>
                </a:moveTo>
                <a:lnTo>
                  <a:pt x="3074052" y="0"/>
                </a:lnTo>
                <a:lnTo>
                  <a:pt x="3074052" y="661349"/>
                </a:lnTo>
                <a:lnTo>
                  <a:pt x="0" y="661349"/>
                </a:lnTo>
                <a:lnTo>
                  <a:pt x="0" y="0"/>
                </a:lnTo>
                <a:close/>
              </a:path>
            </a:pathLst>
          </a:custGeom>
          <a:solidFill>
            <a:schemeClr val="accent2">
              <a:lumMod val="75000"/>
            </a:schemeClr>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tx1"/>
                </a:solidFill>
                <a:latin typeface="Times New Roman" panose="02020603050405020304" pitchFamily="18" charset="0"/>
                <a:cs typeface="Times New Roman" panose="02020603050405020304" pitchFamily="18" charset="0"/>
              </a:rPr>
              <a:t>National Poet</a:t>
            </a:r>
          </a:p>
          <a:p>
            <a:pPr lvl="0" algn="ctr" defTabSz="622300">
              <a:lnSpc>
                <a:spcPct val="90000"/>
              </a:lnSpc>
              <a:spcBef>
                <a:spcPct val="0"/>
              </a:spcBef>
              <a:spcAft>
                <a:spcPct val="35000"/>
              </a:spcAft>
            </a:pPr>
            <a:r>
              <a:rPr lang="en-US" sz="1400" kern="1200" dirty="0" smtClean="0">
                <a:solidFill>
                  <a:schemeClr val="tx1"/>
                </a:solidFill>
                <a:latin typeface="Times New Roman" panose="02020603050405020304" pitchFamily="18" charset="0"/>
                <a:cs typeface="Times New Roman" panose="02020603050405020304" pitchFamily="18" charset="0"/>
              </a:rPr>
              <a:t>Kazi Nazrul Islam</a:t>
            </a:r>
            <a:endParaRPr lang="en-US" sz="1400" kern="1200" dirty="0">
              <a:solidFill>
                <a:schemeClr val="tx1"/>
              </a:solidFill>
              <a:latin typeface="Times New Roman" panose="02020603050405020304" pitchFamily="18" charset="0"/>
              <a:cs typeface="Times New Roman" panose="02020603050405020304" pitchFamily="18" charset="0"/>
            </a:endParaRPr>
          </a:p>
        </p:txBody>
      </p:sp>
      <p:sp>
        <p:nvSpPr>
          <p:cNvPr id="18" name="Freeform 17"/>
          <p:cNvSpPr/>
          <p:nvPr/>
        </p:nvSpPr>
        <p:spPr>
          <a:xfrm>
            <a:off x="4626427" y="4270311"/>
            <a:ext cx="3076223" cy="661349"/>
          </a:xfrm>
          <a:custGeom>
            <a:avLst/>
            <a:gdLst>
              <a:gd name="connsiteX0" fmla="*/ 0 w 3074052"/>
              <a:gd name="connsiteY0" fmla="*/ 0 h 661349"/>
              <a:gd name="connsiteX1" fmla="*/ 3074052 w 3074052"/>
              <a:gd name="connsiteY1" fmla="*/ 0 h 661349"/>
              <a:gd name="connsiteX2" fmla="*/ 3074052 w 3074052"/>
              <a:gd name="connsiteY2" fmla="*/ 661349 h 661349"/>
              <a:gd name="connsiteX3" fmla="*/ 0 w 3074052"/>
              <a:gd name="connsiteY3" fmla="*/ 661349 h 661349"/>
              <a:gd name="connsiteX4" fmla="*/ 0 w 3074052"/>
              <a:gd name="connsiteY4" fmla="*/ 0 h 661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4052" h="661349">
                <a:moveTo>
                  <a:pt x="0" y="0"/>
                </a:moveTo>
                <a:lnTo>
                  <a:pt x="3074052" y="0"/>
                </a:lnTo>
                <a:lnTo>
                  <a:pt x="3074052" y="661349"/>
                </a:lnTo>
                <a:lnTo>
                  <a:pt x="0" y="661349"/>
                </a:lnTo>
                <a:lnTo>
                  <a:pt x="0" y="0"/>
                </a:lnTo>
                <a:close/>
              </a:path>
            </a:pathLst>
          </a:custGeom>
          <a:solidFill>
            <a:schemeClr val="accent4">
              <a:lumMod val="75000"/>
            </a:schemeClr>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tx1"/>
                </a:solidFill>
                <a:latin typeface="Times New Roman" panose="02020603050405020304" pitchFamily="18" charset="0"/>
                <a:cs typeface="Times New Roman" panose="02020603050405020304" pitchFamily="18" charset="0"/>
              </a:rPr>
              <a:t>National Song</a:t>
            </a:r>
          </a:p>
          <a:p>
            <a:pPr lvl="0" algn="ctr" defTabSz="622300">
              <a:lnSpc>
                <a:spcPct val="90000"/>
              </a:lnSpc>
              <a:spcBef>
                <a:spcPct val="0"/>
              </a:spcBef>
              <a:spcAft>
                <a:spcPct val="35000"/>
              </a:spcAft>
            </a:pPr>
            <a:r>
              <a:rPr lang="en-US" sz="1400" kern="1200" dirty="0" smtClean="0">
                <a:solidFill>
                  <a:schemeClr val="tx1"/>
                </a:solidFill>
                <a:latin typeface="Times New Roman" panose="02020603050405020304" pitchFamily="18" charset="0"/>
                <a:cs typeface="Times New Roman" panose="02020603050405020304" pitchFamily="18" charset="0"/>
              </a:rPr>
              <a:t>“Amar Sonar Bangla Ami tomay Valobashi”</a:t>
            </a:r>
            <a:endParaRPr lang="en-US" sz="1400" kern="1200" dirty="0">
              <a:solidFill>
                <a:schemeClr val="tx1"/>
              </a:solidFill>
              <a:latin typeface="Times New Roman" panose="02020603050405020304" pitchFamily="18" charset="0"/>
              <a:cs typeface="Times New Roman" panose="02020603050405020304" pitchFamily="18" charset="0"/>
            </a:endParaRPr>
          </a:p>
        </p:txBody>
      </p:sp>
      <p:sp>
        <p:nvSpPr>
          <p:cNvPr id="21" name="Slide Number Placeholder 20"/>
          <p:cNvSpPr>
            <a:spLocks noGrp="1"/>
          </p:cNvSpPr>
          <p:nvPr>
            <p:ph type="sldNum" sz="quarter" idx="12"/>
          </p:nvPr>
        </p:nvSpPr>
        <p:spPr/>
        <p:txBody>
          <a:bodyPr/>
          <a:lstStyle/>
          <a:p>
            <a:fld id="{4BFA9862-041B-4060-A13D-7CF636094649}" type="slidenum">
              <a:rPr lang="en-US" smtClean="0"/>
              <a:t>4</a:t>
            </a:fld>
            <a:endParaRPr lang="en-US"/>
          </a:p>
        </p:txBody>
      </p:sp>
      <p:sp>
        <p:nvSpPr>
          <p:cNvPr id="22" name="Freeform 21"/>
          <p:cNvSpPr/>
          <p:nvPr/>
        </p:nvSpPr>
        <p:spPr>
          <a:xfrm rot="18885737" flipH="1">
            <a:off x="6526764" y="-524240"/>
            <a:ext cx="7458872" cy="7713814"/>
          </a:xfrm>
          <a:custGeom>
            <a:avLst/>
            <a:gdLst>
              <a:gd name="connsiteX0" fmla="*/ 2590858 w 7458872"/>
              <a:gd name="connsiteY0" fmla="*/ 5454085 h 7713814"/>
              <a:gd name="connsiteX1" fmla="*/ 4869417 w 7458872"/>
              <a:gd name="connsiteY1" fmla="*/ 7713814 h 7713814"/>
              <a:gd name="connsiteX2" fmla="*/ 7458872 w 7458872"/>
              <a:gd name="connsiteY2" fmla="*/ 5102783 h 7713814"/>
              <a:gd name="connsiteX3" fmla="*/ 5836217 w 7458872"/>
              <a:gd name="connsiteY3" fmla="*/ 5219883 h 7713814"/>
              <a:gd name="connsiteX4" fmla="*/ 4863140 w 7458872"/>
              <a:gd name="connsiteY4" fmla="*/ 6201067 h 7713814"/>
              <a:gd name="connsiteX5" fmla="*/ 4006893 w 7458872"/>
              <a:gd name="connsiteY5" fmla="*/ 5351896 h 7713814"/>
              <a:gd name="connsiteX6" fmla="*/ 4028263 w 7458872"/>
              <a:gd name="connsiteY6" fmla="*/ 2699720 h 7713814"/>
              <a:gd name="connsiteX7" fmla="*/ 4028263 w 7458872"/>
              <a:gd name="connsiteY7" fmla="*/ 4018713 h 7713814"/>
              <a:gd name="connsiteX8" fmla="*/ 5362419 w 7458872"/>
              <a:gd name="connsiteY8" fmla="*/ 4018713 h 7713814"/>
              <a:gd name="connsiteX9" fmla="*/ 3864973 w 7458872"/>
              <a:gd name="connsiteY9" fmla="*/ 2532240 h 7713814"/>
              <a:gd name="connsiteX10" fmla="*/ 2908730 w 7458872"/>
              <a:gd name="connsiteY10" fmla="*/ 3496450 h 7713814"/>
              <a:gd name="connsiteX11" fmla="*/ 2915666 w 7458872"/>
              <a:gd name="connsiteY11" fmla="*/ 5168070 h 7713814"/>
              <a:gd name="connsiteX12" fmla="*/ 4587285 w 7458872"/>
              <a:gd name="connsiteY12" fmla="*/ 5161134 h 7713814"/>
              <a:gd name="connsiteX13" fmla="*/ 5543528 w 7458872"/>
              <a:gd name="connsiteY13" fmla="*/ 4196924 h 7713814"/>
              <a:gd name="connsiteX14" fmla="*/ 3871908 w 7458872"/>
              <a:gd name="connsiteY14" fmla="*/ 4203860 h 7713814"/>
              <a:gd name="connsiteX15" fmla="*/ 2860800 w 7458872"/>
              <a:gd name="connsiteY15" fmla="*/ 0 h 7713814"/>
              <a:gd name="connsiteX16" fmla="*/ 0 w 7458872"/>
              <a:gd name="connsiteY16" fmla="*/ 2884637 h 7713814"/>
              <a:gd name="connsiteX17" fmla="*/ 2590858 w 7458872"/>
              <a:gd name="connsiteY17" fmla="*/ 5454085 h 7713814"/>
              <a:gd name="connsiteX18" fmla="*/ 2671674 w 7458872"/>
              <a:gd name="connsiteY18" fmla="*/ 3821226 h 7713814"/>
              <a:gd name="connsiteX19" fmla="*/ 1720085 w 7458872"/>
              <a:gd name="connsiteY19" fmla="*/ 2877501 h 7713814"/>
              <a:gd name="connsiteX20" fmla="*/ 2770821 w 7458872"/>
              <a:gd name="connsiteY20" fmla="*/ 1818010 h 7713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458872" h="7713814">
                <a:moveTo>
                  <a:pt x="2590858" y="5454085"/>
                </a:moveTo>
                <a:lnTo>
                  <a:pt x="4869417" y="7713814"/>
                </a:lnTo>
                <a:lnTo>
                  <a:pt x="7458872" y="5102783"/>
                </a:lnTo>
                <a:lnTo>
                  <a:pt x="5836217" y="5219883"/>
                </a:lnTo>
                <a:lnTo>
                  <a:pt x="4863140" y="6201067"/>
                </a:lnTo>
                <a:lnTo>
                  <a:pt x="4006893" y="5351896"/>
                </a:lnTo>
                <a:close/>
                <a:moveTo>
                  <a:pt x="4028263" y="2699720"/>
                </a:moveTo>
                <a:lnTo>
                  <a:pt x="4028263" y="4018713"/>
                </a:lnTo>
                <a:lnTo>
                  <a:pt x="5362419" y="4018713"/>
                </a:lnTo>
                <a:close/>
                <a:moveTo>
                  <a:pt x="3864973" y="2532240"/>
                </a:moveTo>
                <a:lnTo>
                  <a:pt x="2908730" y="3496450"/>
                </a:lnTo>
                <a:lnTo>
                  <a:pt x="2915666" y="5168070"/>
                </a:lnTo>
                <a:lnTo>
                  <a:pt x="4587285" y="5161134"/>
                </a:lnTo>
                <a:lnTo>
                  <a:pt x="5543528" y="4196924"/>
                </a:lnTo>
                <a:lnTo>
                  <a:pt x="3871908" y="4203860"/>
                </a:lnTo>
                <a:close/>
                <a:moveTo>
                  <a:pt x="2860800" y="0"/>
                </a:moveTo>
                <a:lnTo>
                  <a:pt x="0" y="2884637"/>
                </a:lnTo>
                <a:lnTo>
                  <a:pt x="2590858" y="5454085"/>
                </a:lnTo>
                <a:lnTo>
                  <a:pt x="2671674" y="3821226"/>
                </a:lnTo>
                <a:lnTo>
                  <a:pt x="1720085" y="2877501"/>
                </a:lnTo>
                <a:lnTo>
                  <a:pt x="2770821" y="181801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71364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1000"/>
                                        <p:tgtEl>
                                          <p:spTgt spid="12"/>
                                        </p:tgtEl>
                                      </p:cBhvr>
                                    </p:animEffect>
                                    <p:anim calcmode="lin" valueType="num">
                                      <p:cBhvr>
                                        <p:cTn id="14" dur="1000" fill="hold"/>
                                        <p:tgtEl>
                                          <p:spTgt spid="12"/>
                                        </p:tgtEl>
                                        <p:attrNameLst>
                                          <p:attrName>ppt_x</p:attrName>
                                        </p:attrNameLst>
                                      </p:cBhvr>
                                      <p:tavLst>
                                        <p:tav tm="0">
                                          <p:val>
                                            <p:strVal val="#ppt_x"/>
                                          </p:val>
                                        </p:tav>
                                        <p:tav tm="100000">
                                          <p:val>
                                            <p:strVal val="#ppt_x"/>
                                          </p:val>
                                        </p:tav>
                                      </p:tavLst>
                                    </p:anim>
                                    <p:anim calcmode="lin" valueType="num">
                                      <p:cBhvr>
                                        <p:cTn id="15"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6" presetClass="entr" presetSubtype="37"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barn(outVertical)">
                                      <p:cBhvr>
                                        <p:cTn id="20" dur="500"/>
                                        <p:tgtEl>
                                          <p:spTgt spid="13"/>
                                        </p:tgtEl>
                                      </p:cBhvr>
                                    </p:animEffect>
                                  </p:childTnLst>
                                </p:cTn>
                              </p:par>
                            </p:childTnLst>
                          </p:cTn>
                        </p:par>
                      </p:childTnLst>
                    </p:cTn>
                  </p:par>
                  <p:par>
                    <p:cTn id="21" fill="hold">
                      <p:stCondLst>
                        <p:cond delay="indefinite"/>
                      </p:stCondLst>
                      <p:childTnLst>
                        <p:par>
                          <p:cTn id="22" fill="hold">
                            <p:stCondLst>
                              <p:cond delay="0"/>
                            </p:stCondLst>
                            <p:childTnLst>
                              <p:par>
                                <p:cTn id="23" presetID="6" presetClass="entr" presetSubtype="32" fill="hold" grpId="0" nodeType="click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circle(out)">
                                      <p:cBhvr>
                                        <p:cTn id="25" dur="2000"/>
                                        <p:tgtEl>
                                          <p:spTgt spid="16"/>
                                        </p:tgtEl>
                                      </p:cBhvr>
                                    </p:animEffect>
                                  </p:childTnLst>
                                </p:cTn>
                              </p:par>
                            </p:childTnLst>
                          </p:cTn>
                        </p:par>
                      </p:childTnLst>
                    </p:cTn>
                  </p:par>
                  <p:par>
                    <p:cTn id="26" fill="hold">
                      <p:stCondLst>
                        <p:cond delay="indefinite"/>
                      </p:stCondLst>
                      <p:childTnLst>
                        <p:par>
                          <p:cTn id="27" fill="hold">
                            <p:stCondLst>
                              <p:cond delay="0"/>
                            </p:stCondLst>
                            <p:childTnLst>
                              <p:par>
                                <p:cTn id="28" presetID="21" presetClass="entr" presetSubtype="3" fill="hold" grpId="0" nodeType="click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wheel(3)">
                                      <p:cBhvr>
                                        <p:cTn id="30" dur="2000"/>
                                        <p:tgtEl>
                                          <p:spTgt spid="17"/>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5" fill="hold" grpId="0" nodeType="click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randombar(vertical)">
                                      <p:cBhvr>
                                        <p:cTn id="3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6" grpId="0" animBg="1"/>
      <p:bldP spid="17" grpId="0" animBg="1"/>
      <p:bldP spid="1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grpSp>
        <p:nvGrpSpPr>
          <p:cNvPr id="12" name="Group 11"/>
          <p:cNvGrpSpPr/>
          <p:nvPr/>
        </p:nvGrpSpPr>
        <p:grpSpPr>
          <a:xfrm>
            <a:off x="2143942" y="88902"/>
            <a:ext cx="8961130" cy="2949704"/>
            <a:chOff x="2143942" y="160620"/>
            <a:chExt cx="8961130" cy="2949704"/>
          </a:xfrm>
        </p:grpSpPr>
        <p:sp>
          <p:nvSpPr>
            <p:cNvPr id="2" name="TextBox 1"/>
            <p:cNvSpPr txBox="1"/>
            <p:nvPr/>
          </p:nvSpPr>
          <p:spPr>
            <a:xfrm>
              <a:off x="2814157" y="160620"/>
              <a:ext cx="6616601" cy="707886"/>
            </a:xfrm>
            <a:prstGeom prst="rect">
              <a:avLst/>
            </a:prstGeom>
            <a:solidFill>
              <a:schemeClr val="accent1">
                <a:lumMod val="40000"/>
                <a:lumOff val="60000"/>
              </a:schemeClr>
            </a:solidFill>
          </p:spPr>
          <p:txBody>
            <a:bodyPr wrap="square" rtlCol="0">
              <a:spAutoFit/>
            </a:bodyPr>
            <a:lstStyle/>
            <a:p>
              <a:pPr algn="ctr"/>
              <a:r>
                <a:rPr lang="en-US" sz="2000" b="1" dirty="0" smtClean="0">
                  <a:solidFill>
                    <a:schemeClr val="accent4">
                      <a:lumMod val="50000"/>
                    </a:schemeClr>
                  </a:solidFill>
                  <a:latin typeface="Times New Roman" panose="02020603050405020304" pitchFamily="18" charset="0"/>
                  <a:cs typeface="Times New Roman" panose="02020603050405020304" pitchFamily="18" charset="0"/>
                </a:rPr>
                <a:t>The Royal Bengal Tiger</a:t>
              </a:r>
            </a:p>
            <a:p>
              <a:pPr algn="ctr"/>
              <a:r>
                <a:rPr lang="en-US" sz="2000" b="1" dirty="0" smtClean="0">
                  <a:solidFill>
                    <a:schemeClr val="accent4">
                      <a:lumMod val="50000"/>
                    </a:schemeClr>
                  </a:solidFill>
                  <a:latin typeface="Times New Roman" panose="02020603050405020304" pitchFamily="18" charset="0"/>
                  <a:cs typeface="Times New Roman" panose="02020603050405020304" pitchFamily="18" charset="0"/>
                </a:rPr>
                <a:t>(National Animal)</a:t>
              </a:r>
            </a:p>
          </p:txBody>
        </p:sp>
        <p:sp>
          <p:nvSpPr>
            <p:cNvPr id="14" name="TextBox 13"/>
            <p:cNvSpPr txBox="1"/>
            <p:nvPr/>
          </p:nvSpPr>
          <p:spPr>
            <a:xfrm>
              <a:off x="2143942" y="1359067"/>
              <a:ext cx="6466657" cy="1477328"/>
            </a:xfrm>
            <a:prstGeom prst="rect">
              <a:avLst/>
            </a:prstGeom>
            <a:noFill/>
          </p:spPr>
          <p:txBody>
            <a:bodyPr wrap="square" rtlCol="0">
              <a:spAutoFit/>
            </a:bodyPr>
            <a:lstStyle/>
            <a:p>
              <a:pPr algn="just"/>
              <a:r>
                <a:rPr lang="en-US" dirty="0" smtClean="0">
                  <a:latin typeface="Times New Roman" panose="02020603050405020304" pitchFamily="18" charset="0"/>
                  <a:cs typeface="Times New Roman" panose="02020603050405020304" pitchFamily="18" charset="0"/>
                </a:rPr>
                <a:t>The Bengal tiger(Panthera tigris tigris) is the national animal of Bangladesh. Its population has been estimated to be at approximately 440 tigers in Bangladesh. Tigers in Bangladesh are now relegated to the forests of the Sundarbans and the Chittagong Hill Tracts.</a:t>
              </a:r>
              <a:endParaRPr lang="en-US" dirty="0">
                <a:latin typeface="Times New Roman" panose="02020603050405020304" pitchFamily="18" charset="0"/>
                <a:cs typeface="Times New Roman" panose="02020603050405020304" pitchFamily="18" charset="0"/>
              </a:endParaRPr>
            </a:p>
          </p:txBody>
        </p:sp>
        <p:sp>
          <p:nvSpPr>
            <p:cNvPr id="16" name="Freeform 15"/>
            <p:cNvSpPr/>
            <p:nvPr/>
          </p:nvSpPr>
          <p:spPr>
            <a:xfrm>
              <a:off x="8462513" y="1013012"/>
              <a:ext cx="2642559" cy="2097312"/>
            </a:xfrm>
            <a:custGeom>
              <a:avLst/>
              <a:gdLst>
                <a:gd name="connsiteX0" fmla="*/ 7657224 w 7685068"/>
                <a:gd name="connsiteY0" fmla="*/ 5101128 h 6861048"/>
                <a:gd name="connsiteX1" fmla="*/ 7197388 w 7685068"/>
                <a:gd name="connsiteY1" fmla="*/ 6835835 h 6861048"/>
                <a:gd name="connsiteX2" fmla="*/ 6573992 w 7685068"/>
                <a:gd name="connsiteY2" fmla="*/ 6246007 h 6861048"/>
                <a:gd name="connsiteX3" fmla="*/ 5002845 w 7685068"/>
                <a:gd name="connsiteY3" fmla="*/ 3362662 h 6861048"/>
                <a:gd name="connsiteX4" fmla="*/ 5088126 w 7685068"/>
                <a:gd name="connsiteY4" fmla="*/ 4913173 h 6861048"/>
                <a:gd name="connsiteX5" fmla="*/ 3551979 w 7685068"/>
                <a:gd name="connsiteY5" fmla="*/ 3442463 h 6861048"/>
                <a:gd name="connsiteX6" fmla="*/ 2187155 w 7685068"/>
                <a:gd name="connsiteY6" fmla="*/ 2517648 h 6861048"/>
                <a:gd name="connsiteX7" fmla="*/ 6987755 w 7685068"/>
                <a:gd name="connsiteY7" fmla="*/ 6861048 h 6861048"/>
                <a:gd name="connsiteX8" fmla="*/ 2187155 w 7685068"/>
                <a:gd name="connsiteY8" fmla="*/ 6861048 h 6861048"/>
                <a:gd name="connsiteX9" fmla="*/ 6396018 w 7685068"/>
                <a:gd name="connsiteY9" fmla="*/ 1694876 h 6861048"/>
                <a:gd name="connsiteX10" fmla="*/ 7685068 w 7685068"/>
                <a:gd name="connsiteY10" fmla="*/ 2983926 h 6861048"/>
                <a:gd name="connsiteX11" fmla="*/ 7685068 w 7685068"/>
                <a:gd name="connsiteY11" fmla="*/ 4876226 h 6861048"/>
                <a:gd name="connsiteX12" fmla="*/ 6396018 w 7685068"/>
                <a:gd name="connsiteY12" fmla="*/ 6165276 h 6861048"/>
                <a:gd name="connsiteX13" fmla="*/ 5106967 w 7685068"/>
                <a:gd name="connsiteY13" fmla="*/ 4876226 h 6861048"/>
                <a:gd name="connsiteX14" fmla="*/ 5106968 w 7685068"/>
                <a:gd name="connsiteY14" fmla="*/ 2983926 h 6861048"/>
                <a:gd name="connsiteX15" fmla="*/ 7685068 w 7685068"/>
                <a:gd name="connsiteY15" fmla="*/ 3048 h 6861048"/>
                <a:gd name="connsiteX16" fmla="*/ 7685068 w 7685068"/>
                <a:gd name="connsiteY16" fmla="*/ 2807208 h 6861048"/>
                <a:gd name="connsiteX17" fmla="*/ 4777617 w 7685068"/>
                <a:gd name="connsiteY17" fmla="*/ 3049 h 6861048"/>
                <a:gd name="connsiteX18" fmla="*/ 4740572 w 7685068"/>
                <a:gd name="connsiteY18" fmla="*/ 3047 h 6861048"/>
                <a:gd name="connsiteX19" fmla="*/ 6396018 w 7685068"/>
                <a:gd name="connsiteY19" fmla="*/ 1658493 h 6861048"/>
                <a:gd name="connsiteX20" fmla="*/ 4740572 w 7685068"/>
                <a:gd name="connsiteY20" fmla="*/ 3313938 h 6861048"/>
                <a:gd name="connsiteX21" fmla="*/ 3229274 w 7685068"/>
                <a:gd name="connsiteY21" fmla="*/ 3313938 h 6861048"/>
                <a:gd name="connsiteX22" fmla="*/ 1573828 w 7685068"/>
                <a:gd name="connsiteY22" fmla="*/ 1658492 h 6861048"/>
                <a:gd name="connsiteX23" fmla="*/ 3229273 w 7685068"/>
                <a:gd name="connsiteY23" fmla="*/ 3047 h 6861048"/>
                <a:gd name="connsiteX24" fmla="*/ 3147655 w 7685068"/>
                <a:gd name="connsiteY24" fmla="*/ 0 h 6861048"/>
                <a:gd name="connsiteX25" fmla="*/ 1446304 w 7685068"/>
                <a:gd name="connsiteY25" fmla="*/ 1571703 h 6861048"/>
                <a:gd name="connsiteX26" fmla="*/ 0 w 7685068"/>
                <a:gd name="connsiteY26" fmla="*/ 6095 h 6861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685068" h="6861048">
                  <a:moveTo>
                    <a:pt x="7657224" y="5101128"/>
                  </a:moveTo>
                  <a:lnTo>
                    <a:pt x="7197388" y="6835835"/>
                  </a:lnTo>
                  <a:lnTo>
                    <a:pt x="6573992" y="6246007"/>
                  </a:lnTo>
                  <a:close/>
                  <a:moveTo>
                    <a:pt x="5002845" y="3362662"/>
                  </a:moveTo>
                  <a:lnTo>
                    <a:pt x="5088126" y="4913173"/>
                  </a:lnTo>
                  <a:lnTo>
                    <a:pt x="3551979" y="3442463"/>
                  </a:lnTo>
                  <a:close/>
                  <a:moveTo>
                    <a:pt x="2187155" y="2517648"/>
                  </a:moveTo>
                  <a:lnTo>
                    <a:pt x="6987755" y="6861048"/>
                  </a:lnTo>
                  <a:lnTo>
                    <a:pt x="2187155" y="6861048"/>
                  </a:lnTo>
                  <a:close/>
                  <a:moveTo>
                    <a:pt x="6396018" y="1694876"/>
                  </a:moveTo>
                  <a:lnTo>
                    <a:pt x="7685068" y="2983926"/>
                  </a:lnTo>
                  <a:lnTo>
                    <a:pt x="7685068" y="4876226"/>
                  </a:lnTo>
                  <a:lnTo>
                    <a:pt x="6396018" y="6165276"/>
                  </a:lnTo>
                  <a:lnTo>
                    <a:pt x="5106967" y="4876226"/>
                  </a:lnTo>
                  <a:lnTo>
                    <a:pt x="5106968" y="2983926"/>
                  </a:lnTo>
                  <a:close/>
                  <a:moveTo>
                    <a:pt x="7685068" y="3048"/>
                  </a:moveTo>
                  <a:lnTo>
                    <a:pt x="7685068" y="2807208"/>
                  </a:lnTo>
                  <a:lnTo>
                    <a:pt x="4777617" y="3049"/>
                  </a:lnTo>
                  <a:close/>
                  <a:moveTo>
                    <a:pt x="4740572" y="3047"/>
                  </a:moveTo>
                  <a:lnTo>
                    <a:pt x="6396018" y="1658493"/>
                  </a:lnTo>
                  <a:lnTo>
                    <a:pt x="4740572" y="3313938"/>
                  </a:lnTo>
                  <a:lnTo>
                    <a:pt x="3229274" y="3313938"/>
                  </a:lnTo>
                  <a:lnTo>
                    <a:pt x="1573828" y="1658492"/>
                  </a:lnTo>
                  <a:lnTo>
                    <a:pt x="3229273" y="3047"/>
                  </a:lnTo>
                  <a:close/>
                  <a:moveTo>
                    <a:pt x="3147655" y="0"/>
                  </a:moveTo>
                  <a:lnTo>
                    <a:pt x="1446304" y="1571703"/>
                  </a:lnTo>
                  <a:lnTo>
                    <a:pt x="0" y="6095"/>
                  </a:lnTo>
                  <a:close/>
                </a:path>
              </a:pathLst>
            </a:cu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Slide Number Placeholder 5"/>
          <p:cNvSpPr>
            <a:spLocks noGrp="1"/>
          </p:cNvSpPr>
          <p:nvPr>
            <p:ph type="sldNum" sz="quarter" idx="12"/>
          </p:nvPr>
        </p:nvSpPr>
        <p:spPr/>
        <p:txBody>
          <a:bodyPr/>
          <a:lstStyle/>
          <a:p>
            <a:fld id="{4BFA9862-041B-4060-A13D-7CF636094649}" type="slidenum">
              <a:rPr lang="en-US" smtClean="0"/>
              <a:t>5</a:t>
            </a:fld>
            <a:endParaRPr lang="en-US"/>
          </a:p>
        </p:txBody>
      </p:sp>
      <p:grpSp>
        <p:nvGrpSpPr>
          <p:cNvPr id="7" name="Group 6"/>
          <p:cNvGrpSpPr/>
          <p:nvPr/>
        </p:nvGrpSpPr>
        <p:grpSpPr>
          <a:xfrm>
            <a:off x="2143942" y="3346626"/>
            <a:ext cx="9070245" cy="3055130"/>
            <a:chOff x="2143942" y="3346626"/>
            <a:chExt cx="9070245" cy="3055130"/>
          </a:xfrm>
        </p:grpSpPr>
        <p:sp>
          <p:nvSpPr>
            <p:cNvPr id="9" name="TextBox 8"/>
            <p:cNvSpPr txBox="1"/>
            <p:nvPr/>
          </p:nvSpPr>
          <p:spPr>
            <a:xfrm>
              <a:off x="2814157" y="3346626"/>
              <a:ext cx="6616601" cy="400110"/>
            </a:xfrm>
            <a:prstGeom prst="rect">
              <a:avLst/>
            </a:prstGeom>
            <a:solidFill>
              <a:schemeClr val="accent1">
                <a:lumMod val="40000"/>
                <a:lumOff val="60000"/>
              </a:schemeClr>
            </a:solidFill>
          </p:spPr>
          <p:txBody>
            <a:bodyPr wrap="square" rtlCol="0">
              <a:spAutoFit/>
            </a:bodyPr>
            <a:lstStyle/>
            <a:p>
              <a:pPr algn="ctr"/>
              <a:r>
                <a:rPr lang="en-US" sz="2000" b="1" dirty="0">
                  <a:solidFill>
                    <a:schemeClr val="tx2"/>
                  </a:solidFill>
                  <a:latin typeface="Times New Roman" panose="02020603050405020304" pitchFamily="18" charset="0"/>
                  <a:cs typeface="Times New Roman" panose="02020603050405020304" pitchFamily="18" charset="0"/>
                </a:rPr>
                <a:t>National </a:t>
              </a:r>
              <a:r>
                <a:rPr lang="en-US" sz="2000" b="1" dirty="0" smtClean="0">
                  <a:solidFill>
                    <a:schemeClr val="tx2"/>
                  </a:solidFill>
                  <a:latin typeface="Times New Roman" panose="02020603050405020304" pitchFamily="18" charset="0"/>
                  <a:cs typeface="Times New Roman" panose="02020603050405020304" pitchFamily="18" charset="0"/>
                </a:rPr>
                <a:t>Bird (Doyel Pakhi)</a:t>
              </a:r>
              <a:endParaRPr lang="en-US" sz="2000" b="1" dirty="0">
                <a:solidFill>
                  <a:schemeClr val="tx2"/>
                </a:solidFill>
                <a:latin typeface="Times New Roman" panose="02020603050405020304" pitchFamily="18" charset="0"/>
                <a:cs typeface="Times New Roman" panose="02020603050405020304" pitchFamily="18" charset="0"/>
              </a:endParaRPr>
            </a:p>
          </p:txBody>
        </p:sp>
        <p:grpSp>
          <p:nvGrpSpPr>
            <p:cNvPr id="5" name="Group 4"/>
            <p:cNvGrpSpPr/>
            <p:nvPr/>
          </p:nvGrpSpPr>
          <p:grpSpPr>
            <a:xfrm>
              <a:off x="2143942" y="3633932"/>
              <a:ext cx="9070245" cy="2767824"/>
              <a:chOff x="2143942" y="3633932"/>
              <a:chExt cx="9070245" cy="2767824"/>
            </a:xfrm>
          </p:grpSpPr>
          <p:pic>
            <p:nvPicPr>
              <p:cNvPr id="4" name="Picture 3"/>
              <p:cNvPicPr>
                <a:picLocks noChangeAspect="1"/>
              </p:cNvPicPr>
              <p:nvPr/>
            </p:nvPicPr>
            <p:blipFill>
              <a:blip r:embed="rId3"/>
              <a:stretch>
                <a:fillRect/>
              </a:stretch>
            </p:blipFill>
            <p:spPr>
              <a:xfrm>
                <a:off x="9269394" y="3633932"/>
                <a:ext cx="1944793" cy="2767824"/>
              </a:xfrm>
              <a:prstGeom prst="rect">
                <a:avLst/>
              </a:prstGeom>
            </p:spPr>
          </p:pic>
          <p:sp>
            <p:nvSpPr>
              <p:cNvPr id="10" name="TextBox 9"/>
              <p:cNvSpPr txBox="1"/>
              <p:nvPr/>
            </p:nvSpPr>
            <p:spPr>
              <a:xfrm>
                <a:off x="2143942" y="3983038"/>
                <a:ext cx="6985839" cy="2308324"/>
              </a:xfrm>
              <a:prstGeom prst="rect">
                <a:avLst/>
              </a:prstGeom>
              <a:noFill/>
            </p:spPr>
            <p:txBody>
              <a:bodyPr wrap="square" rtlCol="0">
                <a:spAutoFit/>
              </a:bodyPr>
              <a:lstStyle/>
              <a:p>
                <a:pPr algn="just"/>
                <a:r>
                  <a:rPr lang="en-US" dirty="0" smtClean="0">
                    <a:latin typeface="Times New Roman" panose="02020603050405020304" pitchFamily="18" charset="0"/>
                    <a:cs typeface="Times New Roman" panose="02020603050405020304" pitchFamily="18" charset="0"/>
                  </a:rPr>
                  <a:t>The oriented magpie-robin (Copsychus saularis) is a small bird that was formerly classed as a member of the thrush family Turdidae, but now considered an old world flycatcher. </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 They are distinctive black and white birds with a long tall that is held upright as they forage on the ground or perch conspicuously. Occurring across most of the indian subcontinent and parts of south asia, they are common birds in urban gardens as well as forest. They are particularly well known for their songs and were Once popular as cagebirds.</a:t>
                </a:r>
                <a:endParaRPr lang="en-US" sz="2000" dirty="0">
                  <a:latin typeface="Times New Roman" panose="02020603050405020304" pitchFamily="18" charset="0"/>
                  <a:cs typeface="Times New Roman" panose="02020603050405020304" pitchFamily="18" charset="0"/>
                </a:endParaRPr>
              </a:p>
            </p:txBody>
          </p:sp>
        </p:grpSp>
      </p:grpSp>
    </p:spTree>
    <p:extLst>
      <p:ext uri="{BB962C8B-B14F-4D97-AF65-F5344CB8AC3E}">
        <p14:creationId xmlns:p14="http://schemas.microsoft.com/office/powerpoint/2010/main" val="35115203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barn(inVertical)">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4BFA9862-041B-4060-A13D-7CF636094649}" type="slidenum">
              <a:rPr lang="en-US" smtClean="0"/>
              <a:t>6</a:t>
            </a:fld>
            <a:endParaRPr lang="en-US"/>
          </a:p>
        </p:txBody>
      </p:sp>
      <p:grpSp>
        <p:nvGrpSpPr>
          <p:cNvPr id="7" name="Group 6"/>
          <p:cNvGrpSpPr/>
          <p:nvPr/>
        </p:nvGrpSpPr>
        <p:grpSpPr>
          <a:xfrm>
            <a:off x="1716762" y="381965"/>
            <a:ext cx="9637038" cy="2549494"/>
            <a:chOff x="1716762" y="381965"/>
            <a:chExt cx="9637038" cy="2549494"/>
          </a:xfrm>
        </p:grpSpPr>
        <p:sp>
          <p:nvSpPr>
            <p:cNvPr id="8" name="TextBox 7"/>
            <p:cNvSpPr txBox="1"/>
            <p:nvPr/>
          </p:nvSpPr>
          <p:spPr>
            <a:xfrm>
              <a:off x="1716762" y="1136448"/>
              <a:ext cx="6461269" cy="1754326"/>
            </a:xfrm>
            <a:prstGeom prst="rect">
              <a:avLst/>
            </a:prstGeom>
            <a:noFill/>
          </p:spPr>
          <p:txBody>
            <a:bodyPr wrap="square" rtlCol="0">
              <a:spAutoFit/>
            </a:bodyPr>
            <a:lstStyle/>
            <a:p>
              <a:pPr algn="just"/>
              <a:r>
                <a:rPr lang="en-US" dirty="0" smtClean="0">
                  <a:latin typeface="Times New Roman" panose="02020603050405020304" pitchFamily="18" charset="0"/>
                  <a:cs typeface="Times New Roman" panose="02020603050405020304" pitchFamily="18" charset="0"/>
                </a:rPr>
                <a:t>The national flag of Bangladesh was adopted officially on 17 January 1972. It consists of a red circle on top of a dark green banner. The red circle is offset slightly toward the hoist so that it appears centered when the flag is flying . While there are many interpretations, the green on the flag represents the lushness of landscape and the red circle symbolizes blood of martyrs.</a:t>
              </a:r>
              <a:endParaRPr lang="en-US" dirty="0">
                <a:latin typeface="Times New Roman" panose="02020603050405020304" pitchFamily="18" charset="0"/>
                <a:cs typeface="Times New Roman" panose="02020603050405020304" pitchFamily="18" charset="0"/>
              </a:endParaRPr>
            </a:p>
          </p:txBody>
        </p:sp>
        <p:sp>
          <p:nvSpPr>
            <p:cNvPr id="2" name="TextBox 1"/>
            <p:cNvSpPr txBox="1"/>
            <p:nvPr/>
          </p:nvSpPr>
          <p:spPr>
            <a:xfrm>
              <a:off x="4759138" y="381965"/>
              <a:ext cx="3229337" cy="400110"/>
            </a:xfrm>
            <a:prstGeom prst="rect">
              <a:avLst/>
            </a:prstGeom>
            <a:solidFill>
              <a:schemeClr val="bg2"/>
            </a:solidFill>
          </p:spPr>
          <p:txBody>
            <a:bodyPr wrap="square" rtlCol="0">
              <a:spAutoFit/>
            </a:bodyPr>
            <a:lstStyle/>
            <a:p>
              <a:pPr algn="ctr"/>
              <a:r>
                <a:rPr lang="en-US" sz="2000" b="1" dirty="0">
                  <a:solidFill>
                    <a:srgbClr val="FF0000"/>
                  </a:solidFill>
                  <a:latin typeface="Times New Roman" panose="02020603050405020304" pitchFamily="18" charset="0"/>
                  <a:cs typeface="Times New Roman" panose="02020603050405020304" pitchFamily="18" charset="0"/>
                </a:rPr>
                <a:t>National Flag</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0976" y="1136448"/>
              <a:ext cx="2312824" cy="1795011"/>
            </a:xfrm>
            <a:prstGeom prst="rect">
              <a:avLst/>
            </a:prstGeom>
          </p:spPr>
        </p:pic>
      </p:grpSp>
      <p:grpSp>
        <p:nvGrpSpPr>
          <p:cNvPr id="12" name="Group 11"/>
          <p:cNvGrpSpPr/>
          <p:nvPr/>
        </p:nvGrpSpPr>
        <p:grpSpPr>
          <a:xfrm>
            <a:off x="2408591" y="3765101"/>
            <a:ext cx="7635240" cy="1120415"/>
            <a:chOff x="2346960" y="3200324"/>
            <a:chExt cx="7635240" cy="1120415"/>
          </a:xfrm>
        </p:grpSpPr>
        <p:sp>
          <p:nvSpPr>
            <p:cNvPr id="10" name="TextBox 9"/>
            <p:cNvSpPr txBox="1"/>
            <p:nvPr/>
          </p:nvSpPr>
          <p:spPr>
            <a:xfrm>
              <a:off x="3462966" y="3200324"/>
              <a:ext cx="5821680" cy="400110"/>
            </a:xfrm>
            <a:prstGeom prst="rect">
              <a:avLst/>
            </a:prstGeom>
            <a:solidFill>
              <a:schemeClr val="accent2">
                <a:lumMod val="60000"/>
                <a:lumOff val="40000"/>
              </a:schemeClr>
            </a:solidFill>
          </p:spPr>
          <p:txBody>
            <a:bodyPr wrap="square" rtlCol="0">
              <a:spAutoFit/>
            </a:bodyPr>
            <a:lstStyle/>
            <a:p>
              <a:pPr algn="ctr"/>
              <a:r>
                <a:rPr lang="en-US" sz="2000" dirty="0" smtClean="0">
                  <a:solidFill>
                    <a:schemeClr val="tx2"/>
                  </a:solidFill>
                </a:rPr>
                <a:t>National Song</a:t>
              </a:r>
              <a:endParaRPr lang="en-US" sz="2000" dirty="0">
                <a:solidFill>
                  <a:schemeClr val="tx2"/>
                </a:solidFill>
              </a:endParaRPr>
            </a:p>
          </p:txBody>
        </p:sp>
        <p:sp>
          <p:nvSpPr>
            <p:cNvPr id="11" name="TextBox 10"/>
            <p:cNvSpPr txBox="1"/>
            <p:nvPr/>
          </p:nvSpPr>
          <p:spPr>
            <a:xfrm>
              <a:off x="2346960" y="3674408"/>
              <a:ext cx="7635240" cy="646331"/>
            </a:xfrm>
            <a:prstGeom prst="rect">
              <a:avLst/>
            </a:prstGeom>
            <a:noFill/>
          </p:spPr>
          <p:txBody>
            <a:bodyPr wrap="square" rtlCol="0">
              <a:spAutoFit/>
            </a:bodyPr>
            <a:lstStyle/>
            <a:p>
              <a:pPr algn="ctr"/>
              <a:r>
                <a:rPr lang="en-US" b="1" dirty="0" smtClean="0"/>
                <a:t>“Amar sonar bangla ami tomay bhalobashi” </a:t>
              </a:r>
              <a:r>
                <a:rPr lang="en-US" dirty="0" smtClean="0"/>
                <a:t>is the national song of Bangladesh, written by “Bisshokobi”Rabindranath Tagore.</a:t>
              </a:r>
            </a:p>
          </p:txBody>
        </p:sp>
      </p:grpSp>
    </p:spTree>
    <p:extLst>
      <p:ext uri="{BB962C8B-B14F-4D97-AF65-F5344CB8AC3E}">
        <p14:creationId xmlns:p14="http://schemas.microsoft.com/office/powerpoint/2010/main" val="25067634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heel(1)">
                                      <p:cBhvr>
                                        <p:cTn id="7" dur="2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down)">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grpSp>
        <p:nvGrpSpPr>
          <p:cNvPr id="5" name="Group 4"/>
          <p:cNvGrpSpPr/>
          <p:nvPr/>
        </p:nvGrpSpPr>
        <p:grpSpPr>
          <a:xfrm>
            <a:off x="1805223" y="817944"/>
            <a:ext cx="9548577" cy="2100823"/>
            <a:chOff x="1805223" y="817944"/>
            <a:chExt cx="9548577" cy="2100823"/>
          </a:xfrm>
        </p:grpSpPr>
        <p:sp>
          <p:nvSpPr>
            <p:cNvPr id="10" name="TextBox 9"/>
            <p:cNvSpPr txBox="1"/>
            <p:nvPr/>
          </p:nvSpPr>
          <p:spPr>
            <a:xfrm>
              <a:off x="3672840" y="817944"/>
              <a:ext cx="5315885" cy="646331"/>
            </a:xfrm>
            <a:prstGeom prst="rect">
              <a:avLst/>
            </a:prstGeom>
            <a:solidFill>
              <a:schemeClr val="tx2">
                <a:lumMod val="20000"/>
                <a:lumOff val="80000"/>
              </a:schemeClr>
            </a:solidFill>
          </p:spPr>
          <p:txBody>
            <a:bodyPr wrap="square" rtlCol="0">
              <a:spAutoFit/>
            </a:bodyPr>
            <a:lstStyle/>
            <a:p>
              <a:r>
                <a:rPr lang="en-US" sz="3600" b="1" dirty="0" smtClean="0">
                  <a:solidFill>
                    <a:schemeClr val="tx2"/>
                  </a:solidFill>
                  <a:latin typeface="Times New Roman" panose="02020603050405020304" pitchFamily="18" charset="0"/>
                  <a:cs typeface="Times New Roman" panose="02020603050405020304" pitchFamily="18" charset="0"/>
                </a:rPr>
                <a:t>Jackfruit (National Fruit)</a:t>
              </a:r>
            </a:p>
          </p:txBody>
        </p:sp>
        <p:sp>
          <p:nvSpPr>
            <p:cNvPr id="2" name="TextBox 1"/>
            <p:cNvSpPr txBox="1"/>
            <p:nvPr/>
          </p:nvSpPr>
          <p:spPr>
            <a:xfrm>
              <a:off x="1805223" y="1769294"/>
              <a:ext cx="6945794" cy="923330"/>
            </a:xfrm>
            <a:prstGeom prst="rect">
              <a:avLst/>
            </a:prstGeom>
            <a:noFill/>
          </p:spPr>
          <p:txBody>
            <a:bodyPr wrap="square" rtlCol="0">
              <a:spAutoFit/>
            </a:bodyPr>
            <a:lstStyle/>
            <a:p>
              <a:pPr algn="just"/>
              <a:r>
                <a:rPr lang="en-US" dirty="0" smtClean="0">
                  <a:latin typeface="Times New Roman" panose="02020603050405020304" pitchFamily="18" charset="0"/>
                  <a:cs typeface="Times New Roman" panose="02020603050405020304" pitchFamily="18" charset="0"/>
                </a:rPr>
                <a:t>The jackfruit (Artocarpus heterophyllus) is the national fruit of Bangladesh. It is native to parts of South and Southeast Asia and widely cultivated in trophical regions of Bangladesh.</a:t>
              </a:r>
              <a:endParaRPr lang="en-US" dirty="0">
                <a:latin typeface="Times New Roman" panose="02020603050405020304" pitchFamily="18" charset="0"/>
                <a:cs typeface="Times New Roman" panose="02020603050405020304" pitchFamily="18" charset="0"/>
              </a:endParaRPr>
            </a:p>
          </p:txBody>
        </p:sp>
        <p:sp>
          <p:nvSpPr>
            <p:cNvPr id="15" name="Freeform 14"/>
            <p:cNvSpPr/>
            <p:nvPr/>
          </p:nvSpPr>
          <p:spPr>
            <a:xfrm>
              <a:off x="9071289" y="1543150"/>
              <a:ext cx="2282511" cy="1375617"/>
            </a:xfrm>
            <a:custGeom>
              <a:avLst/>
              <a:gdLst>
                <a:gd name="connsiteX0" fmla="*/ 2056783 w 4822812"/>
                <a:gd name="connsiteY0" fmla="*/ 1 h 3923818"/>
                <a:gd name="connsiteX1" fmla="*/ 2140974 w 4822812"/>
                <a:gd name="connsiteY1" fmla="*/ 1 h 3923818"/>
                <a:gd name="connsiteX2" fmla="*/ 2405608 w 4822812"/>
                <a:gd name="connsiteY2" fmla="*/ 264635 h 3923818"/>
                <a:gd name="connsiteX3" fmla="*/ 2405608 w 4822812"/>
                <a:gd name="connsiteY3" fmla="*/ 3659184 h 3923818"/>
                <a:gd name="connsiteX4" fmla="*/ 2140974 w 4822812"/>
                <a:gd name="connsiteY4" fmla="*/ 3923818 h 3923818"/>
                <a:gd name="connsiteX5" fmla="*/ 2056783 w 4822812"/>
                <a:gd name="connsiteY5" fmla="*/ 3923818 h 3923818"/>
                <a:gd name="connsiteX6" fmla="*/ 1792149 w 4822812"/>
                <a:gd name="connsiteY6" fmla="*/ 3659184 h 3923818"/>
                <a:gd name="connsiteX7" fmla="*/ 1792149 w 4822812"/>
                <a:gd name="connsiteY7" fmla="*/ 3252991 h 3923818"/>
                <a:gd name="connsiteX8" fmla="*/ 1786786 w 4822812"/>
                <a:gd name="connsiteY8" fmla="*/ 3270269 h 3923818"/>
                <a:gd name="connsiteX9" fmla="*/ 1542948 w 4822812"/>
                <a:gd name="connsiteY9" fmla="*/ 3431895 h 3923818"/>
                <a:gd name="connsiteX10" fmla="*/ 1458757 w 4822812"/>
                <a:gd name="connsiteY10" fmla="*/ 3431895 h 3923818"/>
                <a:gd name="connsiteX11" fmla="*/ 1194123 w 4822812"/>
                <a:gd name="connsiteY11" fmla="*/ 3167261 h 3923818"/>
                <a:gd name="connsiteX12" fmla="*/ 1194123 w 4822812"/>
                <a:gd name="connsiteY12" fmla="*/ 2957668 h 3923818"/>
                <a:gd name="connsiteX13" fmla="*/ 1190689 w 4822812"/>
                <a:gd name="connsiteY13" fmla="*/ 2968731 h 3923818"/>
                <a:gd name="connsiteX14" fmla="*/ 946851 w 4822812"/>
                <a:gd name="connsiteY14" fmla="*/ 3130358 h 3923818"/>
                <a:gd name="connsiteX15" fmla="*/ 862660 w 4822812"/>
                <a:gd name="connsiteY15" fmla="*/ 3130358 h 3923818"/>
                <a:gd name="connsiteX16" fmla="*/ 598026 w 4822812"/>
                <a:gd name="connsiteY16" fmla="*/ 2865724 h 3923818"/>
                <a:gd name="connsiteX17" fmla="*/ 598026 w 4822812"/>
                <a:gd name="connsiteY17" fmla="*/ 2766856 h 3923818"/>
                <a:gd name="connsiteX18" fmla="*/ 592663 w 4822812"/>
                <a:gd name="connsiteY18" fmla="*/ 2784133 h 3923818"/>
                <a:gd name="connsiteX19" fmla="*/ 348825 w 4822812"/>
                <a:gd name="connsiteY19" fmla="*/ 2945760 h 3923818"/>
                <a:gd name="connsiteX20" fmla="*/ 264634 w 4822812"/>
                <a:gd name="connsiteY20" fmla="*/ 2945760 h 3923818"/>
                <a:gd name="connsiteX21" fmla="*/ 0 w 4822812"/>
                <a:gd name="connsiteY21" fmla="*/ 2681126 h 3923818"/>
                <a:gd name="connsiteX22" fmla="*/ 0 w 4822812"/>
                <a:gd name="connsiteY22" fmla="*/ 1242698 h 3923818"/>
                <a:gd name="connsiteX23" fmla="*/ 264634 w 4822812"/>
                <a:gd name="connsiteY23" fmla="*/ 978064 h 3923818"/>
                <a:gd name="connsiteX24" fmla="*/ 348825 w 4822812"/>
                <a:gd name="connsiteY24" fmla="*/ 978064 h 3923818"/>
                <a:gd name="connsiteX25" fmla="*/ 592663 w 4822812"/>
                <a:gd name="connsiteY25" fmla="*/ 1139691 h 3923818"/>
                <a:gd name="connsiteX26" fmla="*/ 598026 w 4822812"/>
                <a:gd name="connsiteY26" fmla="*/ 1156969 h 3923818"/>
                <a:gd name="connsiteX27" fmla="*/ 598026 w 4822812"/>
                <a:gd name="connsiteY27" fmla="*/ 1058099 h 3923818"/>
                <a:gd name="connsiteX28" fmla="*/ 862660 w 4822812"/>
                <a:gd name="connsiteY28" fmla="*/ 793465 h 3923818"/>
                <a:gd name="connsiteX29" fmla="*/ 946851 w 4822812"/>
                <a:gd name="connsiteY29" fmla="*/ 793465 h 3923818"/>
                <a:gd name="connsiteX30" fmla="*/ 1190689 w 4822812"/>
                <a:gd name="connsiteY30" fmla="*/ 955092 h 3923818"/>
                <a:gd name="connsiteX31" fmla="*/ 1194123 w 4822812"/>
                <a:gd name="connsiteY31" fmla="*/ 966155 h 3923818"/>
                <a:gd name="connsiteX32" fmla="*/ 1194123 w 4822812"/>
                <a:gd name="connsiteY32" fmla="*/ 652387 h 3923818"/>
                <a:gd name="connsiteX33" fmla="*/ 1458757 w 4822812"/>
                <a:gd name="connsiteY33" fmla="*/ 387753 h 3923818"/>
                <a:gd name="connsiteX34" fmla="*/ 1542948 w 4822812"/>
                <a:gd name="connsiteY34" fmla="*/ 387753 h 3923818"/>
                <a:gd name="connsiteX35" fmla="*/ 1786786 w 4822812"/>
                <a:gd name="connsiteY35" fmla="*/ 549380 h 3923818"/>
                <a:gd name="connsiteX36" fmla="*/ 1792149 w 4822812"/>
                <a:gd name="connsiteY36" fmla="*/ 566658 h 3923818"/>
                <a:gd name="connsiteX37" fmla="*/ 1792149 w 4822812"/>
                <a:gd name="connsiteY37" fmla="*/ 264635 h 3923818"/>
                <a:gd name="connsiteX38" fmla="*/ 2056783 w 4822812"/>
                <a:gd name="connsiteY38" fmla="*/ 1 h 3923818"/>
                <a:gd name="connsiteX39" fmla="*/ 2671398 w 4822812"/>
                <a:gd name="connsiteY39" fmla="*/ 0 h 3923818"/>
                <a:gd name="connsiteX40" fmla="*/ 2755589 w 4822812"/>
                <a:gd name="connsiteY40" fmla="*/ 0 h 3923818"/>
                <a:gd name="connsiteX41" fmla="*/ 3020223 w 4822812"/>
                <a:gd name="connsiteY41" fmla="*/ 264634 h 3923818"/>
                <a:gd name="connsiteX42" fmla="*/ 3020223 w 4822812"/>
                <a:gd name="connsiteY42" fmla="*/ 638025 h 3923818"/>
                <a:gd name="connsiteX43" fmla="*/ 3031572 w 4822812"/>
                <a:gd name="connsiteY43" fmla="*/ 601464 h 3923818"/>
                <a:gd name="connsiteX44" fmla="*/ 3275410 w 4822812"/>
                <a:gd name="connsiteY44" fmla="*/ 439837 h 3923818"/>
                <a:gd name="connsiteX45" fmla="*/ 3359601 w 4822812"/>
                <a:gd name="connsiteY45" fmla="*/ 439837 h 3923818"/>
                <a:gd name="connsiteX46" fmla="*/ 3624235 w 4822812"/>
                <a:gd name="connsiteY46" fmla="*/ 704471 h 3923818"/>
                <a:gd name="connsiteX47" fmla="*/ 3624235 w 4822812"/>
                <a:gd name="connsiteY47" fmla="*/ 939565 h 3923818"/>
                <a:gd name="connsiteX48" fmla="*/ 3635584 w 4822812"/>
                <a:gd name="connsiteY48" fmla="*/ 903004 h 3923818"/>
                <a:gd name="connsiteX49" fmla="*/ 3879422 w 4822812"/>
                <a:gd name="connsiteY49" fmla="*/ 741377 h 3923818"/>
                <a:gd name="connsiteX50" fmla="*/ 3963613 w 4822812"/>
                <a:gd name="connsiteY50" fmla="*/ 741377 h 3923818"/>
                <a:gd name="connsiteX51" fmla="*/ 4228247 w 4822812"/>
                <a:gd name="connsiteY51" fmla="*/ 1006011 h 3923818"/>
                <a:gd name="connsiteX52" fmla="*/ 4228247 w 4822812"/>
                <a:gd name="connsiteY52" fmla="*/ 1093730 h 3923818"/>
                <a:gd name="connsiteX53" fmla="*/ 4230149 w 4822812"/>
                <a:gd name="connsiteY53" fmla="*/ 1087602 h 3923818"/>
                <a:gd name="connsiteX54" fmla="*/ 4473987 w 4822812"/>
                <a:gd name="connsiteY54" fmla="*/ 925975 h 3923818"/>
                <a:gd name="connsiteX55" fmla="*/ 4558178 w 4822812"/>
                <a:gd name="connsiteY55" fmla="*/ 925975 h 3923818"/>
                <a:gd name="connsiteX56" fmla="*/ 4822812 w 4822812"/>
                <a:gd name="connsiteY56" fmla="*/ 1190609 h 3923818"/>
                <a:gd name="connsiteX57" fmla="*/ 4822812 w 4822812"/>
                <a:gd name="connsiteY57" fmla="*/ 2629037 h 3923818"/>
                <a:gd name="connsiteX58" fmla="*/ 4558178 w 4822812"/>
                <a:gd name="connsiteY58" fmla="*/ 2893671 h 3923818"/>
                <a:gd name="connsiteX59" fmla="*/ 4473987 w 4822812"/>
                <a:gd name="connsiteY59" fmla="*/ 2893671 h 3923818"/>
                <a:gd name="connsiteX60" fmla="*/ 4230149 w 4822812"/>
                <a:gd name="connsiteY60" fmla="*/ 2732045 h 3923818"/>
                <a:gd name="connsiteX61" fmla="*/ 4228247 w 4822812"/>
                <a:gd name="connsiteY61" fmla="*/ 2725916 h 3923818"/>
                <a:gd name="connsiteX62" fmla="*/ 4228247 w 4822812"/>
                <a:gd name="connsiteY62" fmla="*/ 2813636 h 3923818"/>
                <a:gd name="connsiteX63" fmla="*/ 3963613 w 4822812"/>
                <a:gd name="connsiteY63" fmla="*/ 3078270 h 3923818"/>
                <a:gd name="connsiteX64" fmla="*/ 3879422 w 4822812"/>
                <a:gd name="connsiteY64" fmla="*/ 3078270 h 3923818"/>
                <a:gd name="connsiteX65" fmla="*/ 3635584 w 4822812"/>
                <a:gd name="connsiteY65" fmla="*/ 2916643 h 3923818"/>
                <a:gd name="connsiteX66" fmla="*/ 3624235 w 4822812"/>
                <a:gd name="connsiteY66" fmla="*/ 2880082 h 3923818"/>
                <a:gd name="connsiteX67" fmla="*/ 3624235 w 4822812"/>
                <a:gd name="connsiteY67" fmla="*/ 3219345 h 3923818"/>
                <a:gd name="connsiteX68" fmla="*/ 3359601 w 4822812"/>
                <a:gd name="connsiteY68" fmla="*/ 3483979 h 3923818"/>
                <a:gd name="connsiteX69" fmla="*/ 3275410 w 4822812"/>
                <a:gd name="connsiteY69" fmla="*/ 3483979 h 3923818"/>
                <a:gd name="connsiteX70" fmla="*/ 3031572 w 4822812"/>
                <a:gd name="connsiteY70" fmla="*/ 3322353 h 3923818"/>
                <a:gd name="connsiteX71" fmla="*/ 3020223 w 4822812"/>
                <a:gd name="connsiteY71" fmla="*/ 3285791 h 3923818"/>
                <a:gd name="connsiteX72" fmla="*/ 3020223 w 4822812"/>
                <a:gd name="connsiteY72" fmla="*/ 3659183 h 3923818"/>
                <a:gd name="connsiteX73" fmla="*/ 2755589 w 4822812"/>
                <a:gd name="connsiteY73" fmla="*/ 3923817 h 3923818"/>
                <a:gd name="connsiteX74" fmla="*/ 2671398 w 4822812"/>
                <a:gd name="connsiteY74" fmla="*/ 3923817 h 3923818"/>
                <a:gd name="connsiteX75" fmla="*/ 2406764 w 4822812"/>
                <a:gd name="connsiteY75" fmla="*/ 3659183 h 3923818"/>
                <a:gd name="connsiteX76" fmla="*/ 2406764 w 4822812"/>
                <a:gd name="connsiteY76" fmla="*/ 264634 h 3923818"/>
                <a:gd name="connsiteX77" fmla="*/ 2671398 w 4822812"/>
                <a:gd name="connsiteY77" fmla="*/ 0 h 3923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4822812" h="3923818">
                  <a:moveTo>
                    <a:pt x="2056783" y="1"/>
                  </a:moveTo>
                  <a:lnTo>
                    <a:pt x="2140974" y="1"/>
                  </a:lnTo>
                  <a:cubicBezTo>
                    <a:pt x="2287127" y="1"/>
                    <a:pt x="2405608" y="118482"/>
                    <a:pt x="2405608" y="264635"/>
                  </a:cubicBezTo>
                  <a:lnTo>
                    <a:pt x="2405608" y="3659184"/>
                  </a:lnTo>
                  <a:cubicBezTo>
                    <a:pt x="2405608" y="3805337"/>
                    <a:pt x="2287127" y="3923818"/>
                    <a:pt x="2140974" y="3923818"/>
                  </a:cubicBezTo>
                  <a:lnTo>
                    <a:pt x="2056783" y="3923818"/>
                  </a:lnTo>
                  <a:cubicBezTo>
                    <a:pt x="1910630" y="3923818"/>
                    <a:pt x="1792149" y="3805337"/>
                    <a:pt x="1792149" y="3659184"/>
                  </a:cubicBezTo>
                  <a:lnTo>
                    <a:pt x="1792149" y="3252991"/>
                  </a:lnTo>
                  <a:lnTo>
                    <a:pt x="1786786" y="3270269"/>
                  </a:lnTo>
                  <a:cubicBezTo>
                    <a:pt x="1746612" y="3365250"/>
                    <a:pt x="1652563" y="3431895"/>
                    <a:pt x="1542948" y="3431895"/>
                  </a:cubicBezTo>
                  <a:lnTo>
                    <a:pt x="1458757" y="3431895"/>
                  </a:lnTo>
                  <a:cubicBezTo>
                    <a:pt x="1312604" y="3431895"/>
                    <a:pt x="1194123" y="3313414"/>
                    <a:pt x="1194123" y="3167261"/>
                  </a:cubicBezTo>
                  <a:lnTo>
                    <a:pt x="1194123" y="2957668"/>
                  </a:lnTo>
                  <a:lnTo>
                    <a:pt x="1190689" y="2968731"/>
                  </a:lnTo>
                  <a:cubicBezTo>
                    <a:pt x="1150515" y="3063713"/>
                    <a:pt x="1056466" y="3130358"/>
                    <a:pt x="946851" y="3130358"/>
                  </a:cubicBezTo>
                  <a:lnTo>
                    <a:pt x="862660" y="3130358"/>
                  </a:lnTo>
                  <a:cubicBezTo>
                    <a:pt x="716507" y="3130358"/>
                    <a:pt x="598026" y="3011877"/>
                    <a:pt x="598026" y="2865724"/>
                  </a:cubicBezTo>
                  <a:lnTo>
                    <a:pt x="598026" y="2766856"/>
                  </a:lnTo>
                  <a:lnTo>
                    <a:pt x="592663" y="2784133"/>
                  </a:lnTo>
                  <a:cubicBezTo>
                    <a:pt x="552489" y="2879115"/>
                    <a:pt x="458440" y="2945760"/>
                    <a:pt x="348825" y="2945760"/>
                  </a:cubicBezTo>
                  <a:lnTo>
                    <a:pt x="264634" y="2945760"/>
                  </a:lnTo>
                  <a:cubicBezTo>
                    <a:pt x="118481" y="2945760"/>
                    <a:pt x="0" y="2827279"/>
                    <a:pt x="0" y="2681126"/>
                  </a:cubicBezTo>
                  <a:lnTo>
                    <a:pt x="0" y="1242698"/>
                  </a:lnTo>
                  <a:cubicBezTo>
                    <a:pt x="0" y="1096545"/>
                    <a:pt x="118481" y="978064"/>
                    <a:pt x="264634" y="978064"/>
                  </a:cubicBezTo>
                  <a:lnTo>
                    <a:pt x="348825" y="978064"/>
                  </a:lnTo>
                  <a:cubicBezTo>
                    <a:pt x="458440" y="978064"/>
                    <a:pt x="552489" y="1044710"/>
                    <a:pt x="592663" y="1139691"/>
                  </a:cubicBezTo>
                  <a:lnTo>
                    <a:pt x="598026" y="1156969"/>
                  </a:lnTo>
                  <a:lnTo>
                    <a:pt x="598026" y="1058099"/>
                  </a:lnTo>
                  <a:cubicBezTo>
                    <a:pt x="598026" y="911946"/>
                    <a:pt x="716507" y="793465"/>
                    <a:pt x="862660" y="793465"/>
                  </a:cubicBezTo>
                  <a:lnTo>
                    <a:pt x="946851" y="793465"/>
                  </a:lnTo>
                  <a:cubicBezTo>
                    <a:pt x="1056466" y="793465"/>
                    <a:pt x="1150515" y="860111"/>
                    <a:pt x="1190689" y="955092"/>
                  </a:cubicBezTo>
                  <a:lnTo>
                    <a:pt x="1194123" y="966155"/>
                  </a:lnTo>
                  <a:lnTo>
                    <a:pt x="1194123" y="652387"/>
                  </a:lnTo>
                  <a:cubicBezTo>
                    <a:pt x="1194123" y="506234"/>
                    <a:pt x="1312604" y="387753"/>
                    <a:pt x="1458757" y="387753"/>
                  </a:cubicBezTo>
                  <a:lnTo>
                    <a:pt x="1542948" y="387753"/>
                  </a:lnTo>
                  <a:cubicBezTo>
                    <a:pt x="1652563" y="387753"/>
                    <a:pt x="1746612" y="454399"/>
                    <a:pt x="1786786" y="549380"/>
                  </a:cubicBezTo>
                  <a:lnTo>
                    <a:pt x="1792149" y="566658"/>
                  </a:lnTo>
                  <a:lnTo>
                    <a:pt x="1792149" y="264635"/>
                  </a:lnTo>
                  <a:cubicBezTo>
                    <a:pt x="1792149" y="118482"/>
                    <a:pt x="1910630" y="1"/>
                    <a:pt x="2056783" y="1"/>
                  </a:cubicBezTo>
                  <a:close/>
                  <a:moveTo>
                    <a:pt x="2671398" y="0"/>
                  </a:moveTo>
                  <a:lnTo>
                    <a:pt x="2755589" y="0"/>
                  </a:lnTo>
                  <a:cubicBezTo>
                    <a:pt x="2901742" y="0"/>
                    <a:pt x="3020223" y="118481"/>
                    <a:pt x="3020223" y="264634"/>
                  </a:cubicBezTo>
                  <a:lnTo>
                    <a:pt x="3020223" y="638025"/>
                  </a:lnTo>
                  <a:lnTo>
                    <a:pt x="3031572" y="601464"/>
                  </a:lnTo>
                  <a:cubicBezTo>
                    <a:pt x="3071746" y="506483"/>
                    <a:pt x="3165795" y="439837"/>
                    <a:pt x="3275410" y="439837"/>
                  </a:cubicBezTo>
                  <a:lnTo>
                    <a:pt x="3359601" y="439837"/>
                  </a:lnTo>
                  <a:cubicBezTo>
                    <a:pt x="3505754" y="439837"/>
                    <a:pt x="3624235" y="558318"/>
                    <a:pt x="3624235" y="704471"/>
                  </a:cubicBezTo>
                  <a:lnTo>
                    <a:pt x="3624235" y="939565"/>
                  </a:lnTo>
                  <a:lnTo>
                    <a:pt x="3635584" y="903004"/>
                  </a:lnTo>
                  <a:cubicBezTo>
                    <a:pt x="3675758" y="808023"/>
                    <a:pt x="3769807" y="741377"/>
                    <a:pt x="3879422" y="741377"/>
                  </a:cubicBezTo>
                  <a:lnTo>
                    <a:pt x="3963613" y="741377"/>
                  </a:lnTo>
                  <a:cubicBezTo>
                    <a:pt x="4109766" y="741377"/>
                    <a:pt x="4228247" y="859858"/>
                    <a:pt x="4228247" y="1006011"/>
                  </a:cubicBezTo>
                  <a:lnTo>
                    <a:pt x="4228247" y="1093730"/>
                  </a:lnTo>
                  <a:lnTo>
                    <a:pt x="4230149" y="1087602"/>
                  </a:lnTo>
                  <a:cubicBezTo>
                    <a:pt x="4270323" y="992621"/>
                    <a:pt x="4364372" y="925975"/>
                    <a:pt x="4473987" y="925975"/>
                  </a:cubicBezTo>
                  <a:lnTo>
                    <a:pt x="4558178" y="925975"/>
                  </a:lnTo>
                  <a:cubicBezTo>
                    <a:pt x="4704331" y="925975"/>
                    <a:pt x="4822812" y="1044456"/>
                    <a:pt x="4822812" y="1190609"/>
                  </a:cubicBezTo>
                  <a:lnTo>
                    <a:pt x="4822812" y="2629037"/>
                  </a:lnTo>
                  <a:cubicBezTo>
                    <a:pt x="4822812" y="2775190"/>
                    <a:pt x="4704331" y="2893671"/>
                    <a:pt x="4558178" y="2893671"/>
                  </a:cubicBezTo>
                  <a:lnTo>
                    <a:pt x="4473987" y="2893671"/>
                  </a:lnTo>
                  <a:cubicBezTo>
                    <a:pt x="4364372" y="2893671"/>
                    <a:pt x="4270323" y="2827026"/>
                    <a:pt x="4230149" y="2732045"/>
                  </a:cubicBezTo>
                  <a:lnTo>
                    <a:pt x="4228247" y="2725916"/>
                  </a:lnTo>
                  <a:lnTo>
                    <a:pt x="4228247" y="2813636"/>
                  </a:lnTo>
                  <a:cubicBezTo>
                    <a:pt x="4228247" y="2959789"/>
                    <a:pt x="4109766" y="3078270"/>
                    <a:pt x="3963613" y="3078270"/>
                  </a:cubicBezTo>
                  <a:lnTo>
                    <a:pt x="3879422" y="3078270"/>
                  </a:lnTo>
                  <a:cubicBezTo>
                    <a:pt x="3769807" y="3078270"/>
                    <a:pt x="3675758" y="3011625"/>
                    <a:pt x="3635584" y="2916643"/>
                  </a:cubicBezTo>
                  <a:lnTo>
                    <a:pt x="3624235" y="2880082"/>
                  </a:lnTo>
                  <a:lnTo>
                    <a:pt x="3624235" y="3219345"/>
                  </a:lnTo>
                  <a:cubicBezTo>
                    <a:pt x="3624235" y="3365498"/>
                    <a:pt x="3505754" y="3483979"/>
                    <a:pt x="3359601" y="3483979"/>
                  </a:cubicBezTo>
                  <a:lnTo>
                    <a:pt x="3275410" y="3483979"/>
                  </a:lnTo>
                  <a:cubicBezTo>
                    <a:pt x="3165795" y="3483979"/>
                    <a:pt x="3071746" y="3417334"/>
                    <a:pt x="3031572" y="3322353"/>
                  </a:cubicBezTo>
                  <a:lnTo>
                    <a:pt x="3020223" y="3285791"/>
                  </a:lnTo>
                  <a:lnTo>
                    <a:pt x="3020223" y="3659183"/>
                  </a:lnTo>
                  <a:cubicBezTo>
                    <a:pt x="3020223" y="3805336"/>
                    <a:pt x="2901742" y="3923817"/>
                    <a:pt x="2755589" y="3923817"/>
                  </a:cubicBezTo>
                  <a:lnTo>
                    <a:pt x="2671398" y="3923817"/>
                  </a:lnTo>
                  <a:cubicBezTo>
                    <a:pt x="2525245" y="3923817"/>
                    <a:pt x="2406764" y="3805336"/>
                    <a:pt x="2406764" y="3659183"/>
                  </a:cubicBezTo>
                  <a:lnTo>
                    <a:pt x="2406764" y="264634"/>
                  </a:lnTo>
                  <a:cubicBezTo>
                    <a:pt x="2406764" y="118481"/>
                    <a:pt x="2525245" y="0"/>
                    <a:pt x="2671398" y="0"/>
                  </a:cubicBezTo>
                  <a:close/>
                </a:path>
              </a:pathLst>
            </a:cu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Slide Number Placeholder 15"/>
          <p:cNvSpPr>
            <a:spLocks noGrp="1"/>
          </p:cNvSpPr>
          <p:nvPr>
            <p:ph type="sldNum" sz="quarter" idx="12"/>
          </p:nvPr>
        </p:nvSpPr>
        <p:spPr/>
        <p:txBody>
          <a:bodyPr/>
          <a:lstStyle/>
          <a:p>
            <a:fld id="{4BFA9862-041B-4060-A13D-7CF636094649}" type="slidenum">
              <a:rPr lang="en-US" smtClean="0"/>
              <a:t>7</a:t>
            </a:fld>
            <a:endParaRPr lang="en-US"/>
          </a:p>
        </p:txBody>
      </p:sp>
      <p:grpSp>
        <p:nvGrpSpPr>
          <p:cNvPr id="6" name="Group 5"/>
          <p:cNvGrpSpPr/>
          <p:nvPr/>
        </p:nvGrpSpPr>
        <p:grpSpPr>
          <a:xfrm>
            <a:off x="1805223" y="3223786"/>
            <a:ext cx="9548577" cy="2477449"/>
            <a:chOff x="1805223" y="3223786"/>
            <a:chExt cx="9548577" cy="2477449"/>
          </a:xfrm>
        </p:grpSpPr>
        <p:sp>
          <p:nvSpPr>
            <p:cNvPr id="9" name="TextBox 8"/>
            <p:cNvSpPr txBox="1"/>
            <p:nvPr/>
          </p:nvSpPr>
          <p:spPr>
            <a:xfrm>
              <a:off x="3085426" y="3223786"/>
              <a:ext cx="6490711" cy="584775"/>
            </a:xfrm>
            <a:prstGeom prst="rect">
              <a:avLst/>
            </a:prstGeom>
            <a:solidFill>
              <a:schemeClr val="tx2">
                <a:lumMod val="20000"/>
                <a:lumOff val="80000"/>
              </a:schemeClr>
            </a:solidFill>
          </p:spPr>
          <p:txBody>
            <a:bodyPr wrap="square" rtlCol="0">
              <a:spAutoFit/>
            </a:bodyPr>
            <a:lstStyle/>
            <a:p>
              <a:r>
                <a:rPr lang="en-US" sz="3200" b="1" dirty="0" smtClean="0">
                  <a:solidFill>
                    <a:schemeClr val="tx2"/>
                  </a:solidFill>
                  <a:latin typeface="Times New Roman" panose="02020603050405020304" pitchFamily="18" charset="0"/>
                  <a:cs typeface="Times New Roman" panose="02020603050405020304" pitchFamily="18" charset="0"/>
                </a:rPr>
                <a:t>Kazi Nazrul Islam ( National Poet)</a:t>
              </a:r>
              <a:endParaRPr lang="en-US" sz="3200" b="1" dirty="0">
                <a:solidFill>
                  <a:schemeClr val="tx2"/>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3"/>
            <a:stretch>
              <a:fillRect/>
            </a:stretch>
          </p:blipFill>
          <p:spPr>
            <a:xfrm>
              <a:off x="9071289" y="3983950"/>
              <a:ext cx="2282511" cy="1717285"/>
            </a:xfrm>
            <a:prstGeom prst="rect">
              <a:avLst/>
            </a:prstGeom>
          </p:spPr>
        </p:pic>
        <p:sp>
          <p:nvSpPr>
            <p:cNvPr id="11" name="TextBox 10"/>
            <p:cNvSpPr txBox="1"/>
            <p:nvPr/>
          </p:nvSpPr>
          <p:spPr>
            <a:xfrm>
              <a:off x="1805223" y="4012064"/>
              <a:ext cx="6621601" cy="1477328"/>
            </a:xfrm>
            <a:prstGeom prst="rect">
              <a:avLst/>
            </a:prstGeom>
            <a:noFill/>
          </p:spPr>
          <p:txBody>
            <a:bodyPr wrap="square" rtlCol="0">
              <a:spAutoFit/>
            </a:bodyPr>
            <a:lstStyle/>
            <a:p>
              <a:pPr algn="just"/>
              <a:r>
                <a:rPr lang="en-US" dirty="0" smtClean="0">
                  <a:latin typeface="Times New Roman" panose="02020603050405020304" pitchFamily="18" charset="0"/>
                  <a:cs typeface="Times New Roman" panose="02020603050405020304" pitchFamily="18" charset="0"/>
                </a:rPr>
                <a:t>Kazi Nazrul Islam (25 may,1899-29 August,1976)</a:t>
              </a:r>
            </a:p>
            <a:p>
              <a:pPr algn="just"/>
              <a:r>
                <a:rPr lang="en-US" dirty="0" smtClean="0">
                  <a:latin typeface="Times New Roman" panose="02020603050405020304" pitchFamily="18" charset="0"/>
                  <a:cs typeface="Times New Roman" panose="02020603050405020304" pitchFamily="18" charset="0"/>
                </a:rPr>
                <a:t>He was a famous poet, writer, journalist and musician. He is called “Bidrohi Kobi”(Rebel poet) because of  his activism for political and social justice as well as writing a poem “Bidrohi” which means the Rebel.  </a:t>
              </a:r>
              <a:endParaRPr 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62947608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arn(inVertic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BFA9862-041B-4060-A13D-7CF636094649}" type="slidenum">
              <a:rPr lang="en-US" smtClean="0"/>
              <a:t>8</a:t>
            </a:fld>
            <a:endParaRPr lang="en-US"/>
          </a:p>
        </p:txBody>
      </p:sp>
      <p:sp>
        <p:nvSpPr>
          <p:cNvPr id="15" name="TextBox 14"/>
          <p:cNvSpPr txBox="1"/>
          <p:nvPr/>
        </p:nvSpPr>
        <p:spPr>
          <a:xfrm>
            <a:off x="3401205" y="3019832"/>
            <a:ext cx="5615492" cy="584775"/>
          </a:xfrm>
          <a:prstGeom prst="rect">
            <a:avLst/>
          </a:prstGeom>
          <a:noFill/>
        </p:spPr>
        <p:txBody>
          <a:bodyPr wrap="square" rtlCol="0">
            <a:spAutoFit/>
          </a:bodyPr>
          <a:lstStyle/>
          <a:p>
            <a:pPr algn="ctr"/>
            <a:r>
              <a:rPr lang="en-US" sz="3200" b="1" dirty="0" smtClean="0">
                <a:solidFill>
                  <a:srgbClr val="C00000"/>
                </a:solidFill>
                <a:latin typeface="Times New Roman" panose="02020603050405020304" pitchFamily="18" charset="0"/>
                <a:cs typeface="Times New Roman" panose="02020603050405020304" pitchFamily="18" charset="0"/>
              </a:rPr>
              <a:t>Bangladeshi Tourist Place</a:t>
            </a:r>
            <a:endParaRPr lang="en-US" sz="3200" b="1" dirty="0">
              <a:solidFill>
                <a:srgbClr val="C00000"/>
              </a:solidFill>
              <a:latin typeface="Times New Roman" panose="02020603050405020304" pitchFamily="18" charset="0"/>
              <a:cs typeface="Times New Roman" panose="02020603050405020304" pitchFamily="18" charset="0"/>
            </a:endParaRPr>
          </a:p>
        </p:txBody>
      </p:sp>
      <p:grpSp>
        <p:nvGrpSpPr>
          <p:cNvPr id="17" name="Group 16"/>
          <p:cNvGrpSpPr/>
          <p:nvPr/>
        </p:nvGrpSpPr>
        <p:grpSpPr>
          <a:xfrm>
            <a:off x="1006732" y="467225"/>
            <a:ext cx="2976284" cy="2359776"/>
            <a:chOff x="152403" y="764518"/>
            <a:chExt cx="2976284" cy="2359776"/>
          </a:xfrm>
        </p:grpSpPr>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3" y="764518"/>
              <a:ext cx="2976284" cy="2011457"/>
            </a:xfrm>
            <a:prstGeom prst="rect">
              <a:avLst/>
            </a:prstGeom>
          </p:spPr>
        </p:pic>
        <p:sp>
          <p:nvSpPr>
            <p:cNvPr id="16" name="TextBox 15"/>
            <p:cNvSpPr txBox="1"/>
            <p:nvPr/>
          </p:nvSpPr>
          <p:spPr>
            <a:xfrm>
              <a:off x="381903" y="2754962"/>
              <a:ext cx="2217867" cy="369332"/>
            </a:xfrm>
            <a:prstGeom prst="rect">
              <a:avLst/>
            </a:prstGeom>
            <a:noFill/>
          </p:spPr>
          <p:txBody>
            <a:bodyPr wrap="square" rtlCol="0">
              <a:spAutoFit/>
            </a:bodyPr>
            <a:lstStyle/>
            <a:p>
              <a:pPr algn="ctr"/>
              <a:r>
                <a:rPr lang="en-US" b="1" dirty="0" err="1" smtClean="0">
                  <a:latin typeface="Times New Roman" panose="02020603050405020304" pitchFamily="18" charset="0"/>
                  <a:cs typeface="Times New Roman" panose="02020603050405020304" pitchFamily="18" charset="0"/>
                </a:rPr>
                <a:t>Sundarban</a:t>
              </a:r>
              <a:endParaRPr lang="en-US" b="1" dirty="0">
                <a:latin typeface="Times New Roman" panose="02020603050405020304" pitchFamily="18" charset="0"/>
                <a:cs typeface="Times New Roman" panose="02020603050405020304" pitchFamily="18" charset="0"/>
              </a:endParaRPr>
            </a:p>
          </p:txBody>
        </p:sp>
      </p:grpSp>
      <p:grpSp>
        <p:nvGrpSpPr>
          <p:cNvPr id="23" name="Group 22"/>
          <p:cNvGrpSpPr/>
          <p:nvPr/>
        </p:nvGrpSpPr>
        <p:grpSpPr>
          <a:xfrm>
            <a:off x="4720809" y="467225"/>
            <a:ext cx="2976285" cy="2459414"/>
            <a:chOff x="3444240" y="779086"/>
            <a:chExt cx="2976285" cy="2459414"/>
          </a:xfrm>
        </p:grpSpPr>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44240" y="779086"/>
              <a:ext cx="2976285" cy="1996889"/>
            </a:xfrm>
            <a:prstGeom prst="rect">
              <a:avLst/>
            </a:prstGeom>
          </p:spPr>
        </p:pic>
        <p:sp>
          <p:nvSpPr>
            <p:cNvPr id="18" name="TextBox 17"/>
            <p:cNvSpPr txBox="1"/>
            <p:nvPr/>
          </p:nvSpPr>
          <p:spPr>
            <a:xfrm>
              <a:off x="3641464" y="2869168"/>
              <a:ext cx="2289590" cy="369332"/>
            </a:xfrm>
            <a:prstGeom prst="rect">
              <a:avLst/>
            </a:prstGeom>
            <a:noFill/>
          </p:spPr>
          <p:txBody>
            <a:bodyPr wrap="square" rtlCol="0">
              <a:spAutoFit/>
            </a:bodyPr>
            <a:lstStyle/>
            <a:p>
              <a:pPr algn="ctr"/>
              <a:r>
                <a:rPr lang="en-US" b="1" dirty="0" err="1" smtClean="0">
                  <a:latin typeface="Times New Roman" panose="02020603050405020304" pitchFamily="18" charset="0"/>
                  <a:cs typeface="Times New Roman" panose="02020603050405020304" pitchFamily="18" charset="0"/>
                </a:rPr>
                <a:t>Paharpur</a:t>
              </a:r>
              <a:endParaRPr lang="en-US" b="1" dirty="0">
                <a:latin typeface="Times New Roman" panose="02020603050405020304" pitchFamily="18" charset="0"/>
                <a:cs typeface="Times New Roman" panose="02020603050405020304" pitchFamily="18" charset="0"/>
              </a:endParaRPr>
            </a:p>
          </p:txBody>
        </p:sp>
      </p:grpSp>
      <p:grpSp>
        <p:nvGrpSpPr>
          <p:cNvPr id="24" name="Group 23"/>
          <p:cNvGrpSpPr/>
          <p:nvPr/>
        </p:nvGrpSpPr>
        <p:grpSpPr>
          <a:xfrm>
            <a:off x="8610600" y="467225"/>
            <a:ext cx="2976285" cy="2441063"/>
            <a:chOff x="6736077" y="779086"/>
            <a:chExt cx="2976285" cy="2441063"/>
          </a:xfrm>
        </p:grpSpPr>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36078" y="779086"/>
              <a:ext cx="2976284" cy="1996889"/>
            </a:xfrm>
            <a:prstGeom prst="rect">
              <a:avLst/>
            </a:prstGeom>
          </p:spPr>
        </p:pic>
        <p:sp>
          <p:nvSpPr>
            <p:cNvPr id="19" name="TextBox 18"/>
            <p:cNvSpPr txBox="1"/>
            <p:nvPr/>
          </p:nvSpPr>
          <p:spPr>
            <a:xfrm>
              <a:off x="6736077" y="2850817"/>
              <a:ext cx="2802371" cy="369332"/>
            </a:xfrm>
            <a:prstGeom prst="rect">
              <a:avLst/>
            </a:prstGeom>
            <a:noFill/>
          </p:spPr>
          <p:txBody>
            <a:bodyPr wrap="square" rtlCol="0">
              <a:spAutoFit/>
            </a:bodyPr>
            <a:lstStyle/>
            <a:p>
              <a:pPr algn="ctr"/>
              <a:r>
                <a:rPr lang="en-US" b="1" dirty="0" err="1" smtClean="0">
                  <a:latin typeface="Times New Roman" panose="02020603050405020304" pitchFamily="18" charset="0"/>
                  <a:cs typeface="Times New Roman" panose="02020603050405020304" pitchFamily="18" charset="0"/>
                </a:rPr>
                <a:t>Shaat</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Gombuj</a:t>
              </a:r>
              <a:r>
                <a:rPr lang="en-US" b="1" dirty="0" smtClean="0">
                  <a:latin typeface="Times New Roman" panose="02020603050405020304" pitchFamily="18" charset="0"/>
                  <a:cs typeface="Times New Roman" panose="02020603050405020304" pitchFamily="18" charset="0"/>
                </a:rPr>
                <a:t> Mosque</a:t>
              </a:r>
              <a:endParaRPr lang="en-US" b="1" dirty="0">
                <a:latin typeface="Times New Roman" panose="02020603050405020304" pitchFamily="18" charset="0"/>
                <a:cs typeface="Times New Roman" panose="02020603050405020304" pitchFamily="18" charset="0"/>
              </a:endParaRPr>
            </a:p>
          </p:txBody>
        </p:sp>
      </p:grpSp>
      <p:grpSp>
        <p:nvGrpSpPr>
          <p:cNvPr id="25" name="Group 24"/>
          <p:cNvGrpSpPr/>
          <p:nvPr/>
        </p:nvGrpSpPr>
        <p:grpSpPr>
          <a:xfrm>
            <a:off x="1037212" y="3908374"/>
            <a:ext cx="2976286" cy="2528375"/>
            <a:chOff x="152401" y="3471114"/>
            <a:chExt cx="2976286" cy="2528375"/>
          </a:xfrm>
        </p:grpSpPr>
        <p:pic>
          <p:nvPicPr>
            <p:cNvPr id="11" name="Picture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2401" y="3471114"/>
              <a:ext cx="2976286" cy="1996889"/>
            </a:xfrm>
            <a:prstGeom prst="rect">
              <a:avLst/>
            </a:prstGeom>
          </p:spPr>
        </p:pic>
        <p:sp>
          <p:nvSpPr>
            <p:cNvPr id="20" name="TextBox 19"/>
            <p:cNvSpPr txBox="1"/>
            <p:nvPr/>
          </p:nvSpPr>
          <p:spPr>
            <a:xfrm>
              <a:off x="336179" y="5630157"/>
              <a:ext cx="2101321" cy="369332"/>
            </a:xfrm>
            <a:prstGeom prst="rect">
              <a:avLst/>
            </a:prstGeom>
            <a:noFill/>
          </p:spPr>
          <p:txBody>
            <a:bodyPr wrap="square" rtlCol="0">
              <a:spAutoFit/>
            </a:bodyPr>
            <a:lstStyle/>
            <a:p>
              <a:r>
                <a:rPr lang="en-US" b="1" dirty="0" err="1" smtClean="0">
                  <a:latin typeface="Times New Roman" panose="02020603050405020304" pitchFamily="18" charset="0"/>
                  <a:cs typeface="Times New Roman" panose="02020603050405020304" pitchFamily="18" charset="0"/>
                </a:rPr>
                <a:t>Kuakata</a:t>
              </a:r>
              <a:r>
                <a:rPr lang="en-US" b="1" dirty="0" smtClean="0">
                  <a:latin typeface="Times New Roman" panose="02020603050405020304" pitchFamily="18" charset="0"/>
                  <a:cs typeface="Times New Roman" panose="02020603050405020304" pitchFamily="18" charset="0"/>
                </a:rPr>
                <a:t> Sea Beach</a:t>
              </a:r>
              <a:endParaRPr lang="en-US" b="1" dirty="0">
                <a:latin typeface="Times New Roman" panose="02020603050405020304" pitchFamily="18" charset="0"/>
                <a:cs typeface="Times New Roman" panose="02020603050405020304" pitchFamily="18" charset="0"/>
              </a:endParaRPr>
            </a:p>
          </p:txBody>
        </p:sp>
      </p:grpSp>
      <p:grpSp>
        <p:nvGrpSpPr>
          <p:cNvPr id="26" name="Group 25"/>
          <p:cNvGrpSpPr/>
          <p:nvPr/>
        </p:nvGrpSpPr>
        <p:grpSpPr>
          <a:xfrm>
            <a:off x="8477924" y="3908374"/>
            <a:ext cx="2976286" cy="2528375"/>
            <a:chOff x="3444239" y="3471114"/>
            <a:chExt cx="2976286" cy="2528375"/>
          </a:xfrm>
        </p:grpSpPr>
        <p:pic>
          <p:nvPicPr>
            <p:cNvPr id="12" name="Picture 1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444239" y="3471114"/>
              <a:ext cx="2976286" cy="1996889"/>
            </a:xfrm>
            <a:prstGeom prst="rect">
              <a:avLst/>
            </a:prstGeom>
          </p:spPr>
        </p:pic>
        <p:sp>
          <p:nvSpPr>
            <p:cNvPr id="21" name="TextBox 20"/>
            <p:cNvSpPr txBox="1"/>
            <p:nvPr/>
          </p:nvSpPr>
          <p:spPr>
            <a:xfrm>
              <a:off x="3810000" y="5630157"/>
              <a:ext cx="2121054" cy="369332"/>
            </a:xfrm>
            <a:prstGeom prst="rect">
              <a:avLst/>
            </a:prstGeom>
            <a:noFill/>
          </p:spPr>
          <p:txBody>
            <a:bodyPr wrap="square" rtlCol="0">
              <a:spAutoFit/>
            </a:bodyPr>
            <a:lstStyle/>
            <a:p>
              <a:pPr algn="ctr"/>
              <a:r>
                <a:rPr lang="en-US" b="1" dirty="0" smtClean="0">
                  <a:latin typeface="Times New Roman" panose="02020603050405020304" pitchFamily="18" charset="0"/>
                  <a:cs typeface="Times New Roman" panose="02020603050405020304" pitchFamily="18" charset="0"/>
                </a:rPr>
                <a:t>Cox’s Bazar</a:t>
              </a:r>
              <a:endParaRPr lang="en-US" b="1" dirty="0">
                <a:latin typeface="Times New Roman" panose="02020603050405020304" pitchFamily="18" charset="0"/>
                <a:cs typeface="Times New Roman" panose="02020603050405020304" pitchFamily="18" charset="0"/>
              </a:endParaRPr>
            </a:p>
          </p:txBody>
        </p:sp>
      </p:grpSp>
      <p:grpSp>
        <p:nvGrpSpPr>
          <p:cNvPr id="27" name="Group 26"/>
          <p:cNvGrpSpPr/>
          <p:nvPr/>
        </p:nvGrpSpPr>
        <p:grpSpPr>
          <a:xfrm>
            <a:off x="4810449" y="3934234"/>
            <a:ext cx="2976285" cy="2528376"/>
            <a:chOff x="6736077" y="3471113"/>
            <a:chExt cx="2976285" cy="2528376"/>
          </a:xfrm>
        </p:grpSpPr>
        <p:pic>
          <p:nvPicPr>
            <p:cNvPr id="14" name="Picture 1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736077" y="3471113"/>
              <a:ext cx="2976285" cy="1996889"/>
            </a:xfrm>
            <a:prstGeom prst="rect">
              <a:avLst/>
            </a:prstGeom>
          </p:spPr>
        </p:pic>
        <p:sp>
          <p:nvSpPr>
            <p:cNvPr id="22" name="TextBox 21"/>
            <p:cNvSpPr txBox="1"/>
            <p:nvPr/>
          </p:nvSpPr>
          <p:spPr>
            <a:xfrm>
              <a:off x="7067774" y="5630157"/>
              <a:ext cx="2644588" cy="369332"/>
            </a:xfrm>
            <a:prstGeom prst="rect">
              <a:avLst/>
            </a:prstGeom>
            <a:noFill/>
          </p:spPr>
          <p:txBody>
            <a:bodyPr wrap="square" rtlCol="0">
              <a:spAutoFit/>
            </a:bodyPr>
            <a:lstStyle/>
            <a:p>
              <a:r>
                <a:rPr lang="en-US" b="1" dirty="0" err="1" smtClean="0">
                  <a:latin typeface="Times New Roman" panose="02020603050405020304" pitchFamily="18" charset="0"/>
                  <a:cs typeface="Times New Roman" panose="02020603050405020304" pitchFamily="18" charset="0"/>
                </a:rPr>
                <a:t>Sylhet</a:t>
              </a:r>
              <a:r>
                <a:rPr lang="en-US" b="1" dirty="0" smtClean="0">
                  <a:latin typeface="Times New Roman" panose="02020603050405020304" pitchFamily="18" charset="0"/>
                  <a:cs typeface="Times New Roman" panose="02020603050405020304" pitchFamily="18" charset="0"/>
                </a:rPr>
                <a:t> Tea Garden</a:t>
              </a:r>
              <a:endParaRPr lang="en-US" b="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55849109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fade">
                                      <p:cBhvr>
                                        <p:cTn id="14" dur="1000"/>
                                        <p:tgtEl>
                                          <p:spTgt spid="23"/>
                                        </p:tgtEl>
                                      </p:cBhvr>
                                    </p:animEffect>
                                    <p:anim calcmode="lin" valueType="num">
                                      <p:cBhvr>
                                        <p:cTn id="15" dur="1000" fill="hold"/>
                                        <p:tgtEl>
                                          <p:spTgt spid="23"/>
                                        </p:tgtEl>
                                        <p:attrNameLst>
                                          <p:attrName>ppt_x</p:attrName>
                                        </p:attrNameLst>
                                      </p:cBhvr>
                                      <p:tavLst>
                                        <p:tav tm="0">
                                          <p:val>
                                            <p:strVal val="#ppt_x"/>
                                          </p:val>
                                        </p:tav>
                                        <p:tav tm="100000">
                                          <p:val>
                                            <p:strVal val="#ppt_x"/>
                                          </p:val>
                                        </p:tav>
                                      </p:tavLst>
                                    </p:anim>
                                    <p:anim calcmode="lin" valueType="num">
                                      <p:cBhvr>
                                        <p:cTn id="16"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1000"/>
                                        <p:tgtEl>
                                          <p:spTgt spid="24"/>
                                        </p:tgtEl>
                                      </p:cBhvr>
                                    </p:animEffect>
                                    <p:anim calcmode="lin" valueType="num">
                                      <p:cBhvr>
                                        <p:cTn id="22" dur="1000" fill="hold"/>
                                        <p:tgtEl>
                                          <p:spTgt spid="24"/>
                                        </p:tgtEl>
                                        <p:attrNameLst>
                                          <p:attrName>ppt_x</p:attrName>
                                        </p:attrNameLst>
                                      </p:cBhvr>
                                      <p:tavLst>
                                        <p:tav tm="0">
                                          <p:val>
                                            <p:strVal val="#ppt_x"/>
                                          </p:val>
                                        </p:tav>
                                        <p:tav tm="100000">
                                          <p:val>
                                            <p:strVal val="#ppt_x"/>
                                          </p:val>
                                        </p:tav>
                                      </p:tavLst>
                                    </p:anim>
                                    <p:anim calcmode="lin" valueType="num">
                                      <p:cBhvr>
                                        <p:cTn id="23"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fade">
                                      <p:cBhvr>
                                        <p:cTn id="28" dur="1000"/>
                                        <p:tgtEl>
                                          <p:spTgt spid="25"/>
                                        </p:tgtEl>
                                      </p:cBhvr>
                                    </p:animEffect>
                                    <p:anim calcmode="lin" valueType="num">
                                      <p:cBhvr>
                                        <p:cTn id="29" dur="1000" fill="hold"/>
                                        <p:tgtEl>
                                          <p:spTgt spid="25"/>
                                        </p:tgtEl>
                                        <p:attrNameLst>
                                          <p:attrName>ppt_x</p:attrName>
                                        </p:attrNameLst>
                                      </p:cBhvr>
                                      <p:tavLst>
                                        <p:tav tm="0">
                                          <p:val>
                                            <p:strVal val="#ppt_x"/>
                                          </p:val>
                                        </p:tav>
                                        <p:tav tm="100000">
                                          <p:val>
                                            <p:strVal val="#ppt_x"/>
                                          </p:val>
                                        </p:tav>
                                      </p:tavLst>
                                    </p:anim>
                                    <p:anim calcmode="lin" valueType="num">
                                      <p:cBhvr>
                                        <p:cTn id="30"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fade">
                                      <p:cBhvr>
                                        <p:cTn id="35" dur="1000"/>
                                        <p:tgtEl>
                                          <p:spTgt spid="27"/>
                                        </p:tgtEl>
                                      </p:cBhvr>
                                    </p:animEffect>
                                    <p:anim calcmode="lin" valueType="num">
                                      <p:cBhvr>
                                        <p:cTn id="36" dur="1000" fill="hold"/>
                                        <p:tgtEl>
                                          <p:spTgt spid="27"/>
                                        </p:tgtEl>
                                        <p:attrNameLst>
                                          <p:attrName>ppt_x</p:attrName>
                                        </p:attrNameLst>
                                      </p:cBhvr>
                                      <p:tavLst>
                                        <p:tav tm="0">
                                          <p:val>
                                            <p:strVal val="#ppt_x"/>
                                          </p:val>
                                        </p:tav>
                                        <p:tav tm="100000">
                                          <p:val>
                                            <p:strVal val="#ppt_x"/>
                                          </p:val>
                                        </p:tav>
                                      </p:tavLst>
                                    </p:anim>
                                    <p:anim calcmode="lin" valueType="num">
                                      <p:cBhvr>
                                        <p:cTn id="37"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fade">
                                      <p:cBhvr>
                                        <p:cTn id="42" dur="1000"/>
                                        <p:tgtEl>
                                          <p:spTgt spid="26"/>
                                        </p:tgtEl>
                                      </p:cBhvr>
                                    </p:animEffect>
                                    <p:anim calcmode="lin" valueType="num">
                                      <p:cBhvr>
                                        <p:cTn id="43" dur="1000" fill="hold"/>
                                        <p:tgtEl>
                                          <p:spTgt spid="26"/>
                                        </p:tgtEl>
                                        <p:attrNameLst>
                                          <p:attrName>ppt_x</p:attrName>
                                        </p:attrNameLst>
                                      </p:cBhvr>
                                      <p:tavLst>
                                        <p:tav tm="0">
                                          <p:val>
                                            <p:strVal val="#ppt_x"/>
                                          </p:val>
                                        </p:tav>
                                        <p:tav tm="100000">
                                          <p:val>
                                            <p:strVal val="#ppt_x"/>
                                          </p:val>
                                        </p:tav>
                                      </p:tavLst>
                                    </p:anim>
                                    <p:anim calcmode="lin" valueType="num">
                                      <p:cBhvr>
                                        <p:cTn id="44"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BFA9862-041B-4060-A13D-7CF636094649}" type="slidenum">
              <a:rPr lang="en-US" smtClean="0"/>
              <a:t>9</a:t>
            </a:fld>
            <a:endParaRPr lang="en-US"/>
          </a:p>
        </p:txBody>
      </p:sp>
      <p:sp>
        <p:nvSpPr>
          <p:cNvPr id="5" name="TextBox 4"/>
          <p:cNvSpPr txBox="1"/>
          <p:nvPr/>
        </p:nvSpPr>
        <p:spPr>
          <a:xfrm>
            <a:off x="5149971" y="793630"/>
            <a:ext cx="2708693" cy="707886"/>
          </a:xfrm>
          <a:prstGeom prst="rect">
            <a:avLst/>
          </a:prstGeom>
          <a:noFill/>
        </p:spPr>
        <p:txBody>
          <a:bodyPr wrap="square" rtlCol="0">
            <a:spAutoFit/>
          </a:bodyPr>
          <a:lstStyle/>
          <a:p>
            <a:pPr algn="ctr"/>
            <a:r>
              <a:rPr lang="en-US" sz="4000" dirty="0" smtClean="0">
                <a:solidFill>
                  <a:srgbClr val="FF0000"/>
                </a:solidFill>
                <a:latin typeface="Times New Roman" panose="02020603050405020304" pitchFamily="18" charset="0"/>
                <a:cs typeface="Times New Roman" panose="02020603050405020304" pitchFamily="18" charset="0"/>
              </a:rPr>
              <a:t>Population</a:t>
            </a:r>
            <a:endParaRPr lang="en-US" sz="3200" dirty="0">
              <a:solidFill>
                <a:srgbClr val="FF0000"/>
              </a:solidFill>
              <a:latin typeface="Times New Roman" panose="02020603050405020304" pitchFamily="18" charset="0"/>
              <a:cs typeface="Times New Roman" panose="02020603050405020304" pitchFamily="18" charset="0"/>
            </a:endParaRPr>
          </a:p>
        </p:txBody>
      </p:sp>
      <p:graphicFrame>
        <p:nvGraphicFramePr>
          <p:cNvPr id="15" name="Chart 14"/>
          <p:cNvGraphicFramePr/>
          <p:nvPr>
            <p:extLst>
              <p:ext uri="{D42A27DB-BD31-4B8C-83A1-F6EECF244321}">
                <p14:modId xmlns:p14="http://schemas.microsoft.com/office/powerpoint/2010/main" val="694785593"/>
              </p:ext>
            </p:extLst>
          </p:nvPr>
        </p:nvGraphicFramePr>
        <p:xfrm>
          <a:off x="1706880" y="1828225"/>
          <a:ext cx="8900352" cy="398172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8394793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heel(1)">
                                      <p:cBhvr>
                                        <p:cTn id="7"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5" grpId="0">
        <p:bldAsOne/>
      </p:bldGraphic>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637</TotalTime>
  <Words>572</Words>
  <Application>Microsoft Office PowerPoint</Application>
  <PresentationFormat>Widescreen</PresentationFormat>
  <Paragraphs>90</Paragraphs>
  <Slides>11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account</dc:creator>
  <cp:lastModifiedBy>Microsoft account</cp:lastModifiedBy>
  <cp:revision>78</cp:revision>
  <dcterms:created xsi:type="dcterms:W3CDTF">2024-05-31T13:07:32Z</dcterms:created>
  <dcterms:modified xsi:type="dcterms:W3CDTF">2025-01-26T11:06:12Z</dcterms:modified>
</cp:coreProperties>
</file>

<file path=docProps/thumbnail.jpeg>
</file>